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3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is oblation be a sacrifice of peace offerings; if he offer of the herd, whether male or female, he shall offer it without blemish before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ay his hand upon the head of his oblation, and kill it at the door of the tent of meeting: and Aaron’s sons the priests shall sprinkle the blood upon the altar round abou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of the sacrifice of peace offerings an offering made by fire unto the LORD; the fat that covereth the inwards, and all the fat that is upon the inward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wo kidneys, and the fat that is on them, which is by the loins, and the caul upon the liver, with the kidneys, shall he take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aron’s sons shall burn it on the altar upon the burnt offering, which is upon the wood that is on the fire: it is an offering made by fire, of a sweet savour unto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is oblation for a sacrifice of peace offerings unto the LORD be of the flock; male or female, he shall offer it without blemis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offer a lamb for his oblation, then shall he offer it before the LOR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ay his hand upon the head of his oblation, and kill it before the tent of meeting: and Aaron’s sons shall sprinkle the blood thereof upon the altar round abou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of the sacrifice of peace offerings an offering made by fire unto the LORD; the fat thereof, the fat tail entire, he shall take it away hard by the backbone; and the fat that covereth the inwards, and all the fat that is upon the inward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wo kidneys, and the fat that is upon them, which is by the loins, and the caul upon the liver, with the kidneys, shall he tak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burn it upon the altar: it is the food of the offering made by fire unto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is oblation be a goat, then he shall offer it before the LOR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lay his hand upon the head of it, and kill it before the tent of meeting: and the sons of Aaron shall sprinkle the blood thereof upon the altar round abou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offer thereof his oblation, even an offering made by fire unto the LORD; the fat that covereth the inwards, and all the fat that is upon the inward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wo kidneys, and the fat that is upon them, which is by the loins, and the caul upon the liver, with the kidneys, shall he take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burn them upon the altar: it is the food of the offering made by fire, for a sweet savour: all the fat is the LORD’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a perpetual statute throughout your generations in all your dwellings, that ye shall eat neither fat nor bl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2026-10-11T22:27:31Z</dcterms:created>
  <dcterms:modified xsi:type="dcterms:W3CDTF">2026-10-11T22:27:31Z</dcterms:modified>
  <dc:title>Bible.com.au: LEVITICUS 3:1-17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