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5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peace offerings an offering made by fire unto the LORD; the fat thereof, the fat tail entire, he shall take it away hard by the backbone; and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loins, and the caul upon the liver, with the kidneys, shall he tak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it upon the altar: it is the food of the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goat, then he shall offer it before the LOR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it, and kill it before the tent of meeting: and the sons of Aaron shall sprinkle the blood thereof upon the altar round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thereof his oblation, even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loins, and the caul upon the liver, with the kidneys, shall he take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m upon the altar: it is the food of the offering made by fire, for a sweet savour: all the fat is the LORD’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 perpetual statute throughout your generations in all your dwellings, that ye shall eat neither fat nor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sacrifice of peace offerings; if he offer of the herd, whether male or female, he shall offer it without blemish befor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blation, and kill it at the door of the tent of meeting: and Aaron’s sons the priests shall sprinkle the blood upon the altar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peace offerings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on them, which is by the loins, and the caul upon the liver, with the kidneys, shall he take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’s sons shall burn it on the altar upon the burnt offering, which is upon the wood that is on the fire: it is an offering made by fire, of a sweet savour unto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for a sacrifice of peace offerings unto the LORD be of the flock; male or female, he shall offer it without blem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offer a lamb for his oblation, then shall he offer it before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blation, and kill it before the tent of meeting: and Aaron’s sons shall sprinkle the blood thereof upon the altar round ab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2026-06-19T23:54:38Z</dcterms:created>
  <dcterms:modified xsi:type="dcterms:W3CDTF">2026-06-19T23:54:38Z</dcterms:modified>
  <dc:title>Bible.com.au: LEVITICUS 3:1-17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