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775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6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have respect unto you, and make you fruitful, and multiply you; and will establish my covenant with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eat old store long kept, and ye shall bring forth the old because of the ne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tabernacle among you: and my soul shall not abho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walk among you, and will be your God, and ye shall be my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which brought you forth out of the land of Egypt, that ye should not be their bondmen; and I have broken the bars of your yoke, and made you go up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will not hearken unto me, and will not do all these commandment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shall reject my statutes, and if your soul abhor my judgments, so that ye will not do all my commandments, but break my covenant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do this unto you; I will appoint terror over you, even consumption and fever, that shall consume the eyes, and make the soul to pine away: and ye shall sow your seed in vain, for your enemies shall ea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you, and ye shall be smitten before your enemies: they that hate you shall rule over you; and ye shall flee when none pursueth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yet for these things hearken unto me, then I will chastise you seven times more for your si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make you no idols, neither shall ye rear you up a graven image, or a pillar, neither shall ye place any figured stone in your land, to bow down unto it: for I am the LORD your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eak the pride of your power; and I will make your heaven as iron, and your earth as bras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trength shall be spent in vain: for your land shall not yield her increase, neither shall the trees of the land yield their fru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alk contrary unto me, and will not hearken unto me; I will bring seven times more plagues upon you according to you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nd the beast of the field among you, which shall rob you of your children, and destroy your cattle, and make you few in number; and your ways shall become desolat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by these things ye will not be reformed unto me, but will walk contrary unto me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also walk contrary unto you; and I will smite you, even I, seven times for your si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 sword upon you, that shall execute the vengeance of the covenant; and ye shall be gathered together within your cities: and I will send the pestilence among you; and ye shall be delivered into the hand of the enem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break your staff of bread, ten women shall bake your bread in one oven, and they shall deliver your bread again by weight: and ye shall eat, and not be satisfi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for all this hearken unto me, but walk contrary unto me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walk contrary unto you in fury; and I also will chastise you seven times for your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abbaths, and reverence my sanctuary: I am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eat the flesh of your sons, and the flesh of your daughters shall ye ea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stroy your high places, and cut down your sun-images, and cast your carcases upon the carcases of your idols; and my soul shall abho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your cities a waste, and will bring your sanctuaries unto desolation, and I will not smell the savour of your sweet odou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land into desolation: and your enemies which dwell therein shall be astonished at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I scatter among the nations, and I will draw out the sword after you: and your land shall be a desolation, and your cities shall be a wast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land enjoy her sabbaths, as long as it lieth desolate, and ye be in your enemies’ land; even then shall the land rest, and enjoy her sabbath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t lieth desolate it shall have rest; even the rest which it had not in your sabbaths, when ye dwelt upon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or them that are left of you, I will send a faintness into their heart in the lands of their enemies: and the sound of a driven leaf shall chase them; and they shall flee, as one fleeth from the sword; and they shall fall when none pursue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stumble one upon another, as it were before the sword, when none pursueth: and ye shall have no power to stand before your enemi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perish among the nations, and the land of your enemies shall eat you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walk in my statutes, and keep my commandments, and do them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left of you shall pine away in their iniquity in your enemies’ lands; and also in the iniquities of their fathers shall they pine away with the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confess their iniquity, and the iniquity of their fathers, in their trespass which they trespassed against me, and also that because they have walked contrary unto me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alked contrary unto them, and brought them into the land of their enemies: if then their uncircumcised heart be humbled, and they then accept of the punishment of their iniquity;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remember my covenant with Jacob; and also my covenant with Isaac, and also my covenant with Abraham will I remember; and I will remember the lan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also shall be left of them, and shall enjoy her sabbaths, while she lieth desolate without them; and they shall accept of the punishment of their iniquity: because, even because they rejected my judgments, and their soul abhorred my statute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for all that, when they be in the land of their enemies, I will not reject them, neither will I abhor them, to destroy them utterly, and to break my covenant with them: for I am the LORD their God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for their sakes remember the covenant of their ancestors, whom I brought forth out of the land of Egypt in the sight of the nations, that I might be their God: I am the LOR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 and judgments and laws, which the LORD made between him and the children of Israel in mount Sinai by the hand of Mos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ive your rains in their season, and the land shall yield her increase, and the trees of the field shall yield their fru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threshing shall reach unto the vintage, and the vintage shall reach unto the sowing time: and ye shall eat your bread to the full, and dwell in your land safe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peace in the land, and ye shall lie down, and none shall make you afraid: and I will cause evil beasts to cease out of the land, neither shall the sword go through your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chase your enemies, and they shall fall before you by the s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ve of you shall chase an hundred, and an hundred of you shall chase ten thousand: and your enemies shall fall before you by the sw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2026-06-18T05:40:27Z</dcterms:created>
  <dcterms:modified xsi:type="dcterms:W3CDTF">2026-06-18T05:40:27Z</dcterms:modified>
  <dc:title>Bible.com.au: LEVITICUS 26:1-46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