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presProps" Target="presProps.xml"/>
  <Relationship Id="rId61" Type="http://schemas.openxmlformats.org/officeDocument/2006/relationships/viewProps" Target="viewProps.xml"/>
  <Relationship Id="rId6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7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5:1-5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halt thou send abroad the loud trumpet on the tenth day of the seventh month; in the day of atonement shall ye send abroad the trumpet throughout all your l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ye shall hallow the fiftieth year, and proclaim liberty throughout the land unto all the inhabitants thereof: it shall be a jubile unto you; and ye shall return every man unto his possession, and ye shall return every man unto his fami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 jubile shall that fiftieth year be unto you: ye shall not sow, neither reap that which groweth of itself in it, nor gather the grapes in it of the undressed vin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it is a jubile; it shall be holy unto you: ye shall eat the increase thereof out of the fiel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is year of jubile ye shall return every man unto his possess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thou sell aught unto thy neighbour, or buy of thy neighbour’s hand, ye shall not wrong one anot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ccording to the number of years after the jubile thou shalt buy of thy neighbour, and according unto the number of years of the crops he shall sell unto th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ccording to the multitude of the years thou shalt increase the price thereof, and according to the fewness of the years thou shalt diminish the price of it; for the number of the crops doth he sell unto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ye shall not wrong one another; but thou shalt fear thy God: for I am the LORD your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refore ye shall do my statutes, and keep my judgments and do them; and ye shall dwell in the land in safe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in mount Sinai,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land shall yield her fruit, and ye shall eat your fill, and dwell therein in safe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f ye shall say, What shall we eat the seventh year? behold, we shall not sow, nor gather in our increa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I will command my blessing upon you in the sixth year, and it shall bring forth fruit for the three yea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ye shall sow the eighth year, and eat of the fruits, the old store; until the ninth year, until her fruits come in, ye shall eat the old sto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land shall not be sold in perpetuity; for the land is mine: for ye are strangers and sojourners with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n all the land of your possession ye shall grant a redemption for the la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f thy brother be waxen poor, and sell some of his possession, then shall his kinsman that is next unto him come, and shall redeem that which his brother hath sol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f a man have no one to redeem it, and he be waxen rich and find sufficient to redeem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let him count the years of the sale thereof, and restore the overplus unto the man to whom he sold it; and he shall return unto his possessi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f he be not able to get it back for himself, then that which he hath sold shall remain in the hand of him that hath bought it until the year of jubile: and in the jubile it shall go out, and he shall return unto his possess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unto the children of Israel, and say unto them, When ye come into the land which I give you, then shall the land keep a sabbath unto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f a man sell a dwelling house in a walled city, then he may redeem it within a whole year after it is sold; for a full year shall he have the right of redempti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if it be not redeemed within the space of a full year, then the house that is in the walled city shall be made sure in perpetuity to him that bought it, throughout his generations: it shall not go out in the jubi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the houses of the villages which have no wall round about them shall be reckoned with the fields of the country: they may be redeemed, and they shall go out in the jubil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evertheless the cities of the Levites, the houses of the cities of their possession, may the Levites redeem at any ti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if one of the Levites redeem, then the house that was sold, and the city of his possession, shall go out in the jubile: for the houses of the cities of the Levites are their possession among the children of Israe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the field of the suburbs of their cities may not be sold; for it is their perpetual possessio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f thy brother be waxen poor, and his hand fail with thee; then thou shalt uphold him: as a stranger and a sojourner shall he live with the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ake thou no usury of him or increase; but fear thy God: that thy brother may live with the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ou shalt not give him thy money upon usury, nor give him thy victuals for increas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 am the LORD your God, which brought you forth out of the land of Egypt, to give you the land of Canaan, to be your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ix years thou shalt sow thy field, and six years thou shalt prune thy vineyard, and gather in the fruits thereof;]]></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if thy brother be waxen poor with thee, and sell himself unto thee; thou shalt not make him to serve as a bondservan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s an hired servant, and as a sojourner, he shall be with thee; he shall serve with thee unto the year of jubil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shall he go out from thee, he and his children with him, and shall return unto his own family, and unto the possession of his fathers shall he retur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For they are my servants, which I brought forth out of the land of Egypt: they shall not be sold as bondme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ou shalt not rule over him with rigour; but shalt fear thy Go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as for thy bondmen, and thy bondmaids, which thou shalt have; of the nations that are round about you, of them shall ye buy bondmen and bondmaid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Moreover of the children of the strangers that do sojourn among you, of them shall ye buy, and of their families that are with you, which they have begotten in your land: and they shall be your possessio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ye shall make them an inheritance for your children after you, to hold for a possession; of them shall ye take your bondmen for ever: but over your brethren the children of Israel ye shall not rule, one over another, with rigou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if a stranger or sojourner with thee be waxen rich, and thy brother be waxen poor beside him, and sell himself unto the stranger or sojourner with thee, or to the stock of the stranger’s family:]]></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fter that he is sold he may be redeemed; one of his brethren may redeem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in the seventh year shall be a sabbath of solemn rest for the land, a sabbath unto the LORD: thou shalt neither sow thy field, nor prune thy vineyar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or his uncle, or his uncle’s son, may redeem him, or any that is nigh of kin unto him of his family may redeem him; or if he be waxen rich, he may redeem himself.]]></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he shall reckon with him that bought him from the year that he sold himself to him unto the year of jubile: and the price of his sale shall be according unto the number of years; according to the time of an hired servant shall he be with hi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If there be yet many years, according unto them he shall give back the price of his redemption out of the money that he was bought for.]]></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if there remain but few years unto the year of jubile, then he shall reckon with him; according unto his years shall he give back the price of his redemptio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s a servant hired year by year shall he be with him: he shall not rule with rigour over him in thy sight.]]></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if he be not redeemed by these means, then he shall go out in the year of jubile, he, and his children with him.]]></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For unto me the children of Israel are servants; they are my servants whom I brought forth out of the land of Egypt: I am the LORD your God.]]></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t which groweth of itself of thy harvest thou shalt not reap, and the grapes of thy undressed vine thou shalt not gather: it shall be a year of solemn rest for the l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sabbath of the land shall be for food for you; for thee, and for thy servant and for thy maid, and for thy hired servant and for thy stranger that sojourn with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for thy cattle, and for the beasts that are in thy land, shall all the increase thereof be for fo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ou shalt number seven sabbaths of years unto thee, seven times seven years; and there shall be unto thee the days of seven sabbaths of years, even forty and nine years.]]></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2026-06-15T08:18:27Z</dcterms:created>
  <dcterms:modified xsi:type="dcterms:W3CDTF">2026-06-15T08:18:27Z</dcterms:modified>
  <dc:title>Bible.com.au: LEVITICUS 25:1-55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