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36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 for Aaron and his sons; and they shall eat it in a holy place: for it is most holy unto him of the offerings of the LORD made by fire by a perpetual statu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on of an Israelitish woman, whose father was an Egyptian, went out among the children of Israel: and the son of the Israelitish woman and a man of Israel strove together in the cam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on of the Israelitish woman blasphemed the Name, and cursed: and they brought him unto Moses. And his mother’s name was Shelomith, the daughter of Dibri, of the tribe of D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put him in ward, that it might be declared unto them at the mouth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ring forth him that hath cursed without the camp; and let all that heard him lay their hands upon his head, and let all the congregation ston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speak unto the children of Israel, saying, Whosoever curseth his God shall bear his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hat blasphemeth the name of the LORD, he shall surely be put to death; all the congregation shall certainly stone him: as well the stranger, as the homeborn, when he blasphemeth the name of the LORD, shall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hat smiteth any man mortally shall surely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that smiteth a beast mortally shall make it good: life for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 man cause a blemish in his neighbour; as he hath done, so shall it be done 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reach for breach, eye for eye, tooth for tooth: as he hath caused a blemish in a man, so shall it be rendered un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that killeth a beast shall make it good: and he that killeth a man shall be put to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have one manner of law, as well for the stranger, as for the homeborn: for I am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oses spake to the children of Israel, and they brought forth him that had cursed out of the camp, and stoned him with stones. And the children of Israel did as the LORD commanded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children of Israel, that they bring unto thee pure olive oil beaten for the light, to cause a lamp to burn continual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out the veil of the testimony, in the tent of meeting, shall Aaron order it from evening to morning before the LORD continually: it shall be a statute for ever throughout your gener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hall order the lamps upon the pure candlestick before the LORD continual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take fine flour, and bake twelve cakes thereof: two tenth parts of an ephah shall be in one c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set them in two rows, six on a row, upon the pure table before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put pure frankincense upon each row, that it may be to the bread for a memorial, even an offering made by fire un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 sabbath day he shall set it in order before the LORD continually; it is on the behalf of the children of Israel, an everlasting covenant.]]></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2026-06-26T12:35:28Z</dcterms:created>
  <dcterms:modified xsi:type="dcterms:W3CDTF">2026-06-26T12:35:28Z</dcterms:modified>
  <dc:title>Bible.com.au: LEVITICUS 24:1-23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