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aron and his sons; and they shall eat it in a holy place: for it is most holy unto him of the offerings of the LORD made by fire by a perpetual sta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 of an Israelitish woman, whose father was an Egyptian, went out among the children of Israel: and the son of the Israelitish woman and a man of Israel strove together 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 of the Israelitish woman blasphemed the Name, and cursed: and they brought him unto Moses. And his mother’s name was Shelomith, the daughter of Dibri, of the tribe of 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put him in ward, that it might be declared unto them at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forth him that hath cursed without the camp; and let all that heard him lay their hands upon his head, and let all the congregation ston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the children of Israel, saying, Whosoever curseth his God shall bear his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blasphemeth the name of the LORD, he shall surely be put to death; all the congregation shall certainly stone him: as well the stranger, as the homeborn, when he blasphemeth the name of the LORD,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smiteth any man mortally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hat smiteth a beast mortally shall make it good: life fo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man cause a blemish in his neighbour; as he hath done, so shall it be done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ach for breach, eye for eye, tooth for tooth: as he hath caused a blemish in a man, so shall it be rendered un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killeth a beast shall make it good: and he that killeth a man sha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have one manner of law, as well for the stranger, as for the homeborn: fo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pake to the children of Israel, and they brought forth him that had cursed out of the camp, and stoned him with stones. And the children of Israel di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bring unto thee pure olive oil beaten for the light, to cause a lamp to burn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the veil of the testimony, in the tent of meeting, shall Aaron order it from evening to morning before the LORD continually: it shall be a statute for ever throughout your gener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order the lamps upon the pure candlestick before the LORD continua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fine flour, and bake twelve cakes thereof: two tenth parts of an ephah shall be in one c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m in two rows, six on a row, upon the pure tabl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put pure frankincense upon each row, that it may be to the bread for a memorial, even an offering made by fire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sabbath day he shall set it in order before the LORD continually; it is on the behalf of the children of Israel, an everlasting covenant.]]></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LEVITICUS 24:1-23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