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3:1-4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When ye be come into the land which I give unto you, and shall reap the harvest thereof, then ye shall bring the sheaf of the firstfruits of your harvest unto the pries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wave the sheaf before the LORD, to be accepted for you: on the morrow after the sabbath the priest shall wav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day when ye wave the sheaf, ye shall offer a he-lamb without blemish of the first year for a burnt offering unto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al offering thereof shall be two tenth parts of an ephah of fine flour mingled with oil, an offering made by fire unto the LORD for a sweet savour: and the drink offering thereof shall be of wine, the fourth part of an h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neither bread, nor parched corn, nor fresh ears, until this selfsame day, until ye have brought the oblation of your God: it is a statute for ever throughout your generations in all your dwell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ount unto you from the morrow after the sabbath, from the day that ye brought the sheaf of the wave offering; seven sabbaths shall there be complet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unto the morrow after the seventh sabbath shall ye number fifty days; and ye shall offer a new meal offering un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bring out of your habitations two wave loaves of two tenth parts of an ephah: they shall be of fine flour, they shall be baken with leaven, for firstfruits un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present with the bread seven lambs without blemish of the first year, and one young bullock, and two rams: they shall be a burnt offering unto the LORD, with their meal offering, and their drink offerings, even an offering made by fire, of a sweet savour unto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offer one he-goat for a sin offering, and two he-lambs of the first year for a sacrifice of peace offer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wave them with the bread of the firstfruits for a wave offering before the LORD, with the two lambs: they shall be holy to the LORD for the prie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make proclamation on the selfsame day; there shall be an holy convocation unto you: ye shall do no servile work: it is a statute for ever in all your dwellings throughout your gener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 of thy harvest: thou shalt leave them for the poor, and for the stranger: I am the LORD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n the seventh month, in the first day of the month, shall be a solemn rest unto you, a memorial of blowing of trumpets, an holy convoca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servile work: and ye shall offer an offering made by fire un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 the tenth day of this seventh month is the day of atonement: it shall be an holy convocation unto you, and ye shall afflict your souls; and ye shall offer an offering made by fire unto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do no manner of work in that same day: for it is a day of atonement, to make atonement for you before the LORD your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The set feasts of the LORD, which ye shall proclaim to be holy convocations, even these are my set feas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soever soul it be that shall not be afflicted in that same day, he shall be cut off from his peop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soul it be that doeth any manner of work in that same day, that soul will I destroy from among his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manner of work: it is a statute for ever throughout your generations in all your dwell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unto you a sabbath of solemn rest, and ye shall afflict your souls: in the ninth day of the month at even, from even unto even, shall ye keep your sabb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On the fifteenth day of this seventh month is the feast of tabernacles for seven days unto the LOR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shall be an holy convocation: ye shall do no servile wor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days ye shall offer an offering made by fire unto the LORD: on the eighth day shall be an holy convocation unto you; and ye shall offer an offering made by fire unto the LORD: it is a solemn assembly; ye shall do no servile wor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et feasts of the LORD, which ye shall proclaim to be holy convocations, to offer an offering made by fire unto the LORD, a burnt offering, and a meal offering, a sacrifice, and drink offerings, each on its own day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sabbaths of the LORD, and beside your gifts, and beside all your vows, and beside all your freewill offerings, which ye give unto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shall work be done: but on the seventh day is a sabbath of solemn rest, an holy convocation; ye shall do no manner of work: it is a sabbath unto the LORD in all your dwelling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 the fifteenth day of the seventh month, when ye have gathered in the fruits of the land, ye shall keep the feast of the LORD seven days: on the first day shall be a solemn rest, and on the eighth day shall be a solemn res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ake you on the first day the fruit of goodly trees, branches of palm trees, and boughs of thick trees, and willows of the brook; and ye shall rejoice before the LORD your God seven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eep it a feast unto the LORD seven days in the year: it is a statute for ever in your generations: ye shall keep it in the seventh mon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well in booths seven days; all that are homeborn in Israel shall dwell in booths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generations may know that I made the children of Israel to dwell in booths, when I brought them out of the land of Egypt: I am the LORD your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declared unto the children of Israel the set feast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et feasts of the LORD, even holy convocations, which ye shall proclaim in their appointed s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month, on the fourteenth day of the month at even, is the LORD’S passo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fifteenth day of the same month is the feast of unleavened bread unto the LORD: seven days ye shall eat unleavened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ye shall have an holy convocation: ye shall do no servile wor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n offering made by fire unto the LORD seven days: in the seventh day is an holy convocation; ye shall do no servile wor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2026-08-10T20:56:51Z</dcterms:created>
  <dcterms:modified xsi:type="dcterms:W3CDTF">2026-08-10T20:56:51Z</dcterms:modified>
  <dc:title>Bible.com.au: LEVITICUS 23:1-44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