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daughter of any priest, if she profane herself by playing the harlot, she profaneth her father: she shall be burnt with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that is the high priest among his brethren, upon whose head the anointing oil is poured, and that is consecrated to put on the garments, shall not let the hair of his head go loose, nor rend his cloth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ither shall he go in to any dead body, nor defile himself for his father, or for his m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either shall he go out of the sanctuary, nor profane the sanctuary of his God; for the crown of the anointing oil of his God is upon him: I a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take a wife in her virgin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widow, or one divorced, or a profane woman, an harlot, these shall he not take: but a virgin of his own people shall he take to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hall not profane his seed among his people: for I am the LORD which sanctify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peak unto Aaron, saying, Whosoever he be of thy seed throughout their generations that hath a blemish, let him not approach to offer the bread of his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hatsoever man he be that hath a blemish, he shall not approach: a blind man, or a lame, or he that hath a flat nose, or any thing superfluo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Speak unto the priests the sons of Aaron, and say unto them, There shall none defile himself for the dead among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r a man that is brokenfooted, or brokenh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r crookbackt, or a dwarf, or that hath a blemish in his eye, or is scurvy, or scabbed, or hath his stones brok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man of the seed of Aaron the priest, that hath a blemish, shall come nigh to offer the offerings of the LORD made by fire: he hath a blemish; he shall not come nigh to offer the bread of his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hall eat the bread of his God, both of the most holy, and of the ho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he shall not go in unto the veil, nor come nigh unto the altar, because he hath a blemish; that he profane not my sanctuaries: for I am the LORD which sanctify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Moses spake unto Aaron, and to his sons, and unto all the children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xcept for his kin, that is near unto him, for his mother, and for his father, and for his son, and for his daughter, and for his br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or his sister a virgin, that is near unto him, which hath had no husband, for her may he defile him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hall not defile himself, being a chief man among his people, to profane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hall not make baldness upon their head, neither shall they shave off the corner of their beard, nor make any cuttings in their fl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shall be holy unto their God, and not profane the name of their God: for the offerings of the LORD made by fire, the bread of their God, they do offer: therefore they shall be ho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hall not take a woman that is a harlot, or profane; neither shall they take a woman put away from her husband: for he is holy unto his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sanctify him therefore; for he offereth the bread of thy God: he shall be holy unto thee: for I the LORD, which sanctify you, am holy.]]></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2026-05-30T08:18:51Z</dcterms:created>
  <dcterms:modified xsi:type="dcterms:W3CDTF">2026-05-30T08:18:51Z</dcterms:modified>
  <dc:title>Bible.com.au: LEVITICUS 21:1-24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