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take up from the meal offering the memorial thereof, and shall burn it upon the altar: an offering made by fire, of a sweet savour unto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which is left of the meal offering shall be Aaron’s and his sons’: it is a thing most holy of the offerings of the LORD made by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eal offering, which ye shall offer unto the LORD, shall be made with leaven: for ye shall burn no leaven, nor any honey, as an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oblation of firstfruits ye shall offer them unto the LORD: but they shall not come up for a sweet savour on the alt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oblation of thy meal offering shalt thou season with salt; neither shalt thou suffer the salt of the covenant of thy God to be lacking from thy meal offering: with all thine oblations thou shalt offer sa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ou offer a meal offering of firstfruits unto the LORD, thou shalt offer for the meal offering of thy firstfruits corn in the ear parched with fire, bruised corn of the fresh 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oil upon it, and lay frankincense thereon: it is a meal off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 memorial of it, part of the bruised corn thereof, and part of the oil thereof, with all the frankincense thereof: it is an offering made by fire unto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any one offereth an oblation of a meal offering unto the LORD, his oblation shall be of fine flour; and he shall pour oil upon it, and put frankincense thereon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it to Aaron’s sons the priests: and he shall take thereout his handful of the fine flour thereof, and of the oil thereof, with all the frankincense thereof; and the priest shall burn it as the memorial thereof upon the altar, an offering made by fire, of a sweet savour unto the LOR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which is left of the meal offering shall be Aaron’s and his sons’: it is a thing most holy of the offerings of the LORD made by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offerest an oblation of a meal offering baken in the oven, it shall be unleavened cakes of fine flour mingled with oil, or unleavened wafers anointed with o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y oblation be a meal offering of the baking pan, it shall be of fine flour unleavened, mingled with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part it in pieces, and pour oil thereon: it is a meal off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y oblation be a meal offering of the frying pan, it shall be made of fine flour with o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ring the meal offering that is made of these things unto the LORD: and it shall be presented unto the priest, and he shall bring it unto the alt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2026-05-30T08:18:36Z</dcterms:created>
  <dcterms:modified xsi:type="dcterms:W3CDTF">2026-05-30T08:18:36Z</dcterms:modified>
  <dc:title>Bible.com.au: LEVITICUS 2:1-16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