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44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9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reap the harvest of your land, thou shalt not wholly reap the corners of thy field, neither shalt thou gather the gleaning of thy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glean thy vineyard, neither shalt thou gather the fallen fruit of thy vineyard; thou shalt leave them for the poor and for the stranger: I am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steal; neither shall ye deal falsely, nor lie on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not swear by my name falsely, so that thou profane the name of thy God: I am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ppress thy neighbour, nor rob him: the wages of a hired servant shall not abide with thee all night until the morn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curse the deaf, nor put a stumblingblock before the blind, but thou shalt fear thy God: I a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: thou shalt not respect the person of the poor, nor honour the person of the mighty: but in righteousness shalt thou judge thy neighbou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go up and down as a talebearer among thy people: neither shalt thou stand against the blood of thy neighbour: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hate thy brother in thine heart: thou shalt surely rebuke thy neighbour, and not bear sin because of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take vengeance, nor bear any grudge against the children of thy people, but thou shalt love thy neighbour as thyself: I am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tatutes. Thou shalt not let thy cattle gender with a diverse kind: thou shalt not sow thy field with two kinds of seed: neither shall there come upon thee a garment of two kinds of stuff mingled toge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soever lieth carnally with a woman, that is a bondmaid, betrothed to an husband, and not at all redeemed, nor freedom given her; they shall be punished; they shall not be put to death, because she was not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his guilt offering unto the LORD, unto the door of the tent of meeting, even a ram for a guilt offer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make atonement for him with the ram of the guilt offering before the LORD for his sin which he hath sinned: and he shall be forgiven for his sin which he hath sinn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hall come into the land, and shall have planted all manner of trees for food, then ye shall count the fruit thereof as their uncircumcision: three years shall they be as uncircumcised unto you; it shall not be eat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year all the fruit thereof shall be holy, for giving praise unto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h year shall ye eat of the fruit thereof, that it may yield unto you the increase thereof: I am the LORD your G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eat any thing with the blood: neither shall ye use enchantments, nor practise augur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round the corners of your heads, neither shalt thou mar the corners of thy bea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not make any cuttings in your flesh for the dead, nor print any marks upon you: I am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all the congregation of the children of Israel, and say unto them, Ye shall be holy: for I the LORD your God am ho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fane not thy daughter, to make her a harlot; lest the land fall to whoredom, and the land become full of wicked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e not unto them that have familiar spirits, nor unto the wizards; seek them not out, to be defiled by them: I am the LORD your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rise up before the hoary head, and honour the face of the old man, and thou shalt fear thy God: I am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ojourn with thee in your land, ye shall not do him wro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anger that sojourneth with you shall be unto you as the homeborn among you, and thou shalt love him as thyself; for ye were strangers in the land of Egypt: I am the LORD your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do no unrighteousness in judgment, in meteyard, in weight, or in measu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balances, just weights, a just ephah, and a just hin, shall ye have: I am the LORD your God, which brought you out of the land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observe all my statutes, and all my judgments, and do them: I am the LOR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fear every man his mother, and his father, and ye shall keep my sabbaths: 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e not unto idols, nor make to yourselves molten gods: I am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offer a sacrifice of peace offerings unto the LORD, ye shall offer it that ye may be accep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aten the same day ye offer it, and on the morrow: and if aught remain until the third day, it shall be burnt with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eaten at all on the third day, it is an abomination; it shall not be accept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one that eateth it shall bear his iniquity, because he hath profaned the holy thing of the LORD: and that soul shall be cut off from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2026-06-22T11:45:10Z</dcterms:created>
  <dcterms:modified xsi:type="dcterms:W3CDTF">2026-06-22T11:45:10Z</dcterms:modified>
  <dc:title>Bible.com.au: LEVITICUS 19:1-37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