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  <p:sldId id="283" r:id="rId30"/>
    <p:sldId id="284" r:id="rId31"/>
    <p:sldId id="285" r:id="rId32"/>
    <p:sldId id="286" r:id="rId33"/>
    <p:sldId id="287" r:id="rId34"/>
    <p:sldId id="288" r:id="rId35"/>
    <p:sldId id="289" r:id="rId36"/>
    <p:sldId id="290" r:id="rId37"/>
    <p:sldId id="291" r:id="rId38"/>
    <p:sldId id="292" r:id="rId39"/>
    <p:sldId id="293" r:id="rId40"/>
    <p:sldId id="294" r:id="rId41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slide" Target="slides/slide28.xml"/>
  <Relationship Id="rId31" Type="http://schemas.openxmlformats.org/officeDocument/2006/relationships/slide" Target="slides/slide29.xml"/>
  <Relationship Id="rId32" Type="http://schemas.openxmlformats.org/officeDocument/2006/relationships/slide" Target="slides/slide30.xml"/>
  <Relationship Id="rId33" Type="http://schemas.openxmlformats.org/officeDocument/2006/relationships/slide" Target="slides/slide31.xml"/>
  <Relationship Id="rId34" Type="http://schemas.openxmlformats.org/officeDocument/2006/relationships/slide" Target="slides/slide32.xml"/>
  <Relationship Id="rId35" Type="http://schemas.openxmlformats.org/officeDocument/2006/relationships/slide" Target="slides/slide33.xml"/>
  <Relationship Id="rId36" Type="http://schemas.openxmlformats.org/officeDocument/2006/relationships/slide" Target="slides/slide34.xml"/>
  <Relationship Id="rId37" Type="http://schemas.openxmlformats.org/officeDocument/2006/relationships/slide" Target="slides/slide35.xml"/>
  <Relationship Id="rId38" Type="http://schemas.openxmlformats.org/officeDocument/2006/relationships/slide" Target="slides/slide36.xml"/>
  <Relationship Id="rId39" Type="http://schemas.openxmlformats.org/officeDocument/2006/relationships/slide" Target="slides/slide37.xml"/>
  <Relationship Id="rId40" Type="http://schemas.openxmlformats.org/officeDocument/2006/relationships/slide" Target="slides/slide38.xml"/>
  <Relationship Id="rId41" Type="http://schemas.openxmlformats.org/officeDocument/2006/relationships/slide" Target="slides/slide39.xml"/>
  <Relationship Id="rId42" Type="http://schemas.openxmlformats.org/officeDocument/2006/relationships/presProps" Target="presProps.xml"/>
  <Relationship Id="rId43" Type="http://schemas.openxmlformats.org/officeDocument/2006/relationships/viewProps" Target="viewProps.xml"/>
  <Relationship Id="rId44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5411706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3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LEVITICUS 19:1-37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RV-CE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reap the harvest of your land, thou shalt not wholly reap the corners of thy field, neither shalt thou gather the gleaning of thy harvest.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ou shalt not glean thy vineyard, neither shalt thou gather the fallen fruit of thy vineyard; thou shalt leave them for the poor and for the stranger: I am the LORD your God.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steal; neither shall ye deal falsely, nor lie one to another.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not swear by my name falsely, so that thou profane the name of thy God: I am the LORD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oppress thy neighbour, nor rob him: the wages of a hired servant shall not abide with thee all night until the morning.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curse the deaf, nor put a stumblingblock before the blind, but thou shalt fear thy God: I am the LORD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: thou shalt not respect the person of the poor, nor honour the person of the mighty: but in righteousness shalt thou judge thy neighbour.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go up and down as a talebearer among thy people: neither shalt thou stand against the blood of thy neighbour: I am the LORD.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hate thy brother in thine heart: thou shalt surely rebuke thy neighbour, and not bear sin because of him.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not take vengeance, nor bear any grudge against the children of thy people, but thou shalt love thy neighbour as thyself: I am the LORD.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LORD spake unto Moses, saying,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tatutes. Thou shalt not let thy cattle gender with a diverse kind: thou shalt not sow thy field with two kinds of seed: neither shall there come upon thee a garment of two kinds of stuff mingled together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osoever lieth carnally with a woman, that is a bondmaid, betrothed to an husband, and not at all redeemed, nor freedom given her; they shall be punished; they shall not be put to death, because she was not free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he shall bring his guilt offering unto the LORD, unto the door of the tent of meeting, even a ram for a guilt offering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 priest shall make atonement for him with the ram of the guilt offering before the LORD for his sin which he hath sinned: and he shall be forgiven for his sin which he hath sinned.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shall come into the land, and shall have planted all manner of trees for food, then ye shall count the fruit thereof as their uncircumcision: three years shall they be as uncircumcised unto you; it shall not be eaten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n the fourth year all the fruit thereof shall be holy, for giving praise unto the LORD.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n the fifth year shall ye eat of the fruit thereof, that it may yield unto you the increase thereof: I am the LORD your God.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eat any thing with the blood: neither shall ye use enchantments, nor practise augury.]]></a:t>
            </a:r>
          </a:p>
        </p:txBody>
      </p:sp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round the corners of your heads, neither shalt thou mar the corners of thy beard.]]></a:t>
            </a:r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not make any cuttings in your flesh for the dead, nor print any marks upon you: I am the LORD.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Speak unto all the congregation of the children of Israel, and say unto them, Ye shall be holy: for I the LORD your God am holy.]]></a:t>
            </a:r>
          </a:p>
        </p:txBody>
      </p:sp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rofane not thy daughter, to make her a harlot; lest the land fall to whoredom, and the land become full of wickedness.]]></a:t>
            </a:r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keep my sabbaths, and reverence my sanctuary: I am the LORD.]]></a:t>
            </a:r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them that have familiar spirits, nor unto the wizards; seek them not out, to be defiled by them: I am the LORD your God.]]></a:t>
            </a:r>
          </a:p>
        </p:txBody>
      </p:sp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ou shalt rise up before the hoary head, and honour the face of the old man, and thou shalt fear thy God: I am the LORD.]]></a:t>
            </a:r>
          </a:p>
        </p:txBody>
      </p:sp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a stranger sojourn with thee in your land, ye shall not do him wrong.]]></a:t>
            </a:r>
          </a:p>
        </p:txBody>
      </p:sp>
    </p:spTree>
  </p:cSld>
  <p:clrMapOvr>
    <a:masterClrMapping/>
  </p:clrMapOvr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 stranger that sojourneth with you shall be unto you as the homeborn among you, and thou shalt love him as thyself; for ye were strangers in the land of Egypt: I am the LORD your God.]]></a:t>
            </a:r>
          </a:p>
        </p:txBody>
      </p:sp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do no unrighteousness in judgment, in meteyard, in weight, or in measure.]]></a:t>
            </a:r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Just balances, just weights, a just ephah, and a just hin, shall ye have: I am the LORD your God, which brought you out of the land of Egypt.]]></a:t>
            </a:r>
          </a:p>
        </p:txBody>
      </p:sp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ye shall observe all my statutes, and all my judgments, and do them: I am the LORD.]]></a:t>
            </a:r>
          </a:p>
        </p:txBody>
      </p:sp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Ye shall fear every man his mother, and his father, and ye shall keep my sabbaths: I am the LORD your God.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urn ye not unto idols, nor make to yourselves molten gods: I am the LORD your God.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when ye offer a sacrifice of peace offerings unto the LORD, ye shall offer it that ye may be accepted.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t shall be eaten the same day ye offer it, and on the morrow: and if aught remain until the third day, it shall be burnt with fire.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if it be eaten at all on the third day, it is an abomination; it shall not be accepted: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ry one that eateth it shall bear his iniquity, because he hath profaned the holy thing of the LORD: and that soul shall be cut off from his people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7">
  <a:themeElements>
    <a:clrScheme name="Theme7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7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7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39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2026-08-10T20:57:13Z</dcterms:created>
  <dcterms:modified xsi:type="dcterms:W3CDTF">2026-08-10T20:57:13Z</dcterms:modified>
  <dc:title>Bible.com.au: LEVITICUS 19:1-37 (RV-CE)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