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8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kedness of thy sister, the daughter of thy father, or the daughter of thy mother, whether born at home, or born abroad, even their nakedness thou shalt not unco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kedness of thy son’s daughter, or of thy daughter’s daughter, even their nakedness thou shalt not uncover: for theirs is thine own naked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kedness of thy father’s wife’s daughter, begotten of thy father, she is thy sister, thou shalt not uncover her naked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uncover the nakedness of thy father’s sister: she is thy father’s near kinswo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uncover the nakedness of thy mother’s sister: for she is thy mother’s near kinswoma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uncover the nakedness of thy father’s brother, thou shalt not approach to his wife: she is thine au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uncover the nakedness of thy daughter in law: she is thy son’s wife; thou shalt not uncover her naked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uncover the nakedness of thy brother’s wife: it is thy brother’s naked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uncover the nakedness of a woman and her daughter; thou shalt not take her son’s daughter, or her daughter’s daughter, to uncover her nakedness; they are near kinswomen: it is wicked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take a woman to her sister, to be a rival to her, to uncover her nakedness, beside the other in her life ti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approach unto a woman to uncover her nakedness, as long as she is impure by her unclean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lie carnally with thy neighbour’s wife, to defile thyself with 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give any of thy seed to make them pass through the fire to Molech, neither shalt thou profane the name of thy God: I am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lie with mankind, as with womankind: it is abomina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not lie with any beast to defile thyself therewith: neither shall any woman stand before a beast, to lie down thereto: it is confusio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ile not ye yourselves in any of these things: for in all these the nations are defiled which I cast out from before you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and is defiled: therefore I do visit the iniquity thereof upon it, and the land vomiteth out her inhabitan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erefore shall keep my statutes and my judgments, and shall not do any of these abominations; neither the homeborn, nor the stranger that sojourneth among you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all these abominations have the men of the land done, which were before you, and the land is defiled;)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land vomit not you out also, when ye defile it, as it vomited out the nation that was before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and say unto them, I am the LORD your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soever shall do any of these abominations, even the souls that do them shall be cut off from among their peop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ye keep my charge, that ye do not any of these abominable customs, which were done before you, and that ye defile not yourselves therein: I am the LORD your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doings of the land of Egypt, wherein ye dwelt, shall ye not do: and after the doings of the land of Canaan, whither I bring you, shall ye not do: neither shall ye walk in their statu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judgments shall ye do, and my statutes shall ye keep, to walk therein: I am the LORD y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therefore keep my statutes, and my judgments: which if a man do, he shall live in them: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you shall approach to any that is near of kin to him, to uncover their nakedness: I am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kedness of thy father, even the nakedness of thy mother, shalt thou not uncover: she is thy mother; thou shalt not uncover her naked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kedness of thy father’s wife shalt thou not uncover: it is thy father’s naked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2026-05-30T08:18:51Z</dcterms:created>
  <dcterms:modified xsi:type="dcterms:W3CDTF">2026-05-30T08:18:51Z</dcterms:modified>
  <dc:title>Bible.com.au: LEVITICUS 18:1-30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