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1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aron shall present the goat upon which the lot fell for the LORD, and offer him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on which the lot fell for Azazel, shall be set alive before the LORD, to make atonement for him, to send him away for Azazel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present the bullock of the sin offering, which is for himself, and shall make atonement for himself, and for his house, and shall kill the bullock of the sin offering which is for him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take a censer full of coals of fire from off the altar before the LORD, and his hands full of sweet incense beaten small, and bring it within the ve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put the incense upon the fire before the LORD, that the cloud of the incense may cover the mercy-seat that is upon the testimony, that he die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take of the blood of the bullock, and sprinkle it with his finger upon the mercy-seat on the east; and before the mercy-seat shall he sprinkle of the blood with his finger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he kill the goat of the sin offering, that is for the people, and bring his blood within the veil, and do with his blood as he did with the blood of the bullock, and sprinkle it upon the mercy-seat, and before the mercy-s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atonement for the holy place, because of the uncleannesses of the children of Israel, and because of their transgressions, even all their sins: and so shall he do for the tent of meeting, that dwelleth with them in the midst of their unclean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be no man in the tent of meeting when he goeth in to make atonement in the holy place, until he come out, and have made atonement for himself, and for his household, and for all the assembly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go out unto the altar that is before the LORD, and make atonement for it; and shall take of the blood of the bullock, and of the blood of the goat, and put it upon the horns of the altar round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fter the death of the two sons of Aaron, when they drew near before the LORD,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sprinkle of the blood upon it with his finger seven times, and cleanse it, and hallow it from the uncleannesses of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th made an end of atoning for the holy place, and the tent of meeting, and the altar, he shall present the live go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aron shall lay both his hands upon the head of the live goat, and confess over him all the iniquities of the children of Israel, and all their transgressions, even all their sins; and he shall put them upon the head of the goat, and shall send him away by the hand of a man that is in readiness into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goat shall bear upon him all their iniquities unto a solitary land: and he shall let go the goat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aron shall come into the tent of meeting, and shall put off the linen garments, which he put on when he went into the holy place, and shall leave them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bathe his flesh in water in a holy place, and put on his garments, and come forth, and offer his burnt offering and the burnt offering of the people, and make atonement for himself and for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fat of the sin offering shall he burn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hat letteth go the goat for Azazel shall wash his clothes, and bathe his flesh in water, and afterward he shall come into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bullock of the sin offering, and the goat of the sin offering, whose blood was brought in to make atonement in the holy place, shall be carried forth without the camp; and they shall burn in the fire their skins, and their flesh, and their du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urneth them shall wash his clothes, and bathe his flesh in water, and afterward he shall come into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oses, Speak unto Aaron thy brother, that he come not at all times into the holy place within the veil, before the mercy-seat which is upon the ark; that he die not: for I will appear in the cloud upon the mercy-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be a statute for ever unto you: in the seventh month, on the tenth day of the month, ye shall afflict your souls, and shall do no manner of work, the homeborn, or the stranger that sojourneth amo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on this day shall atonement be made for you, to cleanse you; from all your sins shall ye be clean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sabbath of solemn rest unto you, and ye shall afflict your souls; it is a statut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iest, who shall be anointed and who shall be consecrated to be priest in his father’s stead, shall make the atonement, and shall put on the linen garments, even the holy gar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make atonement for the holy sanctuary, and he shall make atonement for the tent of meeting and for the altar; and he shall make atonement for the priests and for all the people of the assemb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n everlasting statute unto you, to make atonement for the children of Israel because of all their sins once in the year. And he did as the LORD commanded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with shall Aaron come into the holy place: with a young bullock for a sin offering, and a ram for a burnt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put on the holy linen coat, and he shall have the linen breeches upon his flesh, and shall be girded with the linen girdle, and with the linen mitre shall he be attired: they are the holy garments; and he shall bathe his flesh in water, and put them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take of the congregation of the children of Israel two he-goats for a sin offering, and one ram for a burn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hall present the bullock of the sin offering, which is for himself, and make atonement for himself, and for 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take the two goats, and set them before the LORD at the door of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aron shall cast lots upon the two goats; one lot for the LORD, and the other lot for Azazel.]]></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2026-06-17T02:55:06Z</dcterms:created>
  <dcterms:modified xsi:type="dcterms:W3CDTF">2026-06-17T02:55:06Z</dcterms:modified>
  <dc:title>Bible.com.au: LEVITICUS 16:1-34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