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at saddle soever he that hath the issue rideth upon shall be un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toucheth any thing that was under him shall be unclean until the even: and he that beareth those things shall wash his clothes, and bathe himself in water, and be unclean until the e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msoever he that hath the issue toucheth, without having rinsed his hands in water, he shall wash his clothes, and bathe himself in water, and be unclean until the e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earthen vessel, which he that hath the issue toucheth, shall be broken: and every vessel of wood shall be rinsed in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that hath an issue is cleansed of his issue, then he shall number to himself seven days for his cleansing, and wash his clothes; and he shall bathe his flesh in running water, and shall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n the eighth day he shall take to him two turtledoves, or two young pigeons, and come before the LORD unto the door of the tent of meeting, and give them unto the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offer them, the one for a sin offering, and the other for a burnt offering; and the priest shall make atonement for him before the LORD for his iss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s seed of copulation go out from him, then he shall bathe all his flesh in water, and be unclean until the e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very garment, and every skin, whereon is the seed of copulation, shall be washed with water, and be unclean until the e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also with whom a man shall lie with seed of copulation, they shall both bathe themselves in water, and be unclean until the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woman have an issue, and her issue in her flesh be blood, she shall be in her impurity seven days: and whosoever toucheth her shall be unclean until the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thing that she lieth upon in her impurity shall be unclean: every thing also that she sitteth upon shall be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toucheth her bed shall wash his clothes, and bathe himself in water, and be unclean until the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osoever toucheth any thing that she sitteth upon shall wash his clothes, and bathe himself in water, and be unclean until the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it be on the bed, or on any thing whereon she sitteth, when he toucheth it, he shall be unclean until the e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ny man lie with her, and her impurity be upon him, he shall be unclean seven days; and every bed whereon he lieth shall be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woman have an issue of her blood many days not in the time of her impurity, or if she have an issue beyond the time of her impurity; all the days of the issue of her uncleanness she shall be as in the days of her impurity: she i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 bed whereon she lieth all the days of her issue shall be unto her as the bed of her impurity: and every thing whereon she sitteth shall be unclean, as the uncleanness of her impur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toucheth those things shall be unclean, and shall wash his clothes, and bathe himself in water, and be unclean until the 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be cleansed of her issue, then she shall number to herself seven days, and after that she shall be 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ny man hath an issue out of his flesh, because of his issue he is un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eighth day she shall take unto her two turtledoves, or two young pigeons, and bring them unto the priest, to the door of the tent of mee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offer the one for a sin offering, and the other for a burnt offering; and the priest shall make atonement for her before the LORD for the issue of her unclean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us shall ye separate the children of Israel from their uncleanness; that they die not in their uncleanness, when they defile my tabernacle that is in the midst of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the law of him that hath an issue, and of him whose seed of copulation goeth from him, so that he is unclean thereb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her that is sick with her impurity, and of him that hath an issue, of the man, and of the woman, and of him that lieth with her that is un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shall be his uncleanness in his issue: whether his flesh run with his issue, or his flesh be stopped from his issue, it is his unclean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bed whereon he that hath the issue lieth shall be unclean: and every thing whereon he sitteth shall be un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toucheth his bed shall wash his clothes, and bathe himself in water, and be unclean until the e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hat sitteth on any thing whereon he that hath the issue sat shall wash his clothes, and bathe himself in water, and be unclean until the e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hat toucheth the flesh of him that hath the issue shall wash his clothes, and bathe himself in water, and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he that hath the issue spit upon him that is clean; then he shall wash his clothes, and bathe himself in water, and be unclean until the eve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2026-05-30T09:40:05Z</dcterms:created>
  <dcterms:modified xsi:type="dcterms:W3CDTF">2026-05-30T09:40:05Z</dcterms:modified>
  <dc:title>Bible.com.au: LEVITICUS 15:1-33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