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540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VITICUS 12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pake unto Moses, saying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peak unto the children of Israel, saying, If a woman conceive seed, and bear a man child, then she shall be unclean seven days; as in the days of the impurity of her sickness shall she be unclea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the eighth day the flesh of his foreskin shall be circumcis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he shall continue in the blood of her purifying three and thirty days; she shall touch no hallowed thing, nor come into the sanctuary, until the days of her purifying be fulfille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she bear a maid child, then she shall be unclean two weeks, as in her impurity: and she shall continue in the blood of her purifying threescore and six day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 days of her purifying are fulfilled, for a son, or for a daughter, she shall bring a lamb of the first year for a burnt offering, and a young pigeon, or a turtledove, for a sin offering, unto the door of the tent of meeting, unto the priest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hall offer it before the LORD, and make atonement for her; and she shall be cleansed from the fountain of her blood. This is the law for her that beareth, whether a male or a femal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her means suffice not for a lamb, then she shall take two turtledoves, or two young pigeons; the one for a burnt offering, and the other for a sin offering: and the priest shall make atonement for her, and she shall be clea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0">
  <a:themeElements>
    <a:clrScheme name="Theme3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2026-05-30T08:18:51Z</dcterms:created>
  <dcterms:modified xsi:type="dcterms:W3CDTF">2026-05-30T08:18:51Z</dcterms:modified>
  <dc:title>Bible.com.au: LEVITICUS 12:1-8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