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If a woman conceive seed, and bear a man child, then she shall be unclean seven days; as in the days of the impurity of her sickness shall she be uncle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eighth day the flesh of his foreskin shall be circumci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continue in the blood of her purifying three and thirty days; she shall touch no hallowed thing, nor come into the sanctuary, until the days of her purifying be fulfill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she bear a maid child, then she shall be unclean two weeks, as in her impurity: and she shall continue in the blood of her purifying threescore and six day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days of her purifying are fulfilled, for a son, or for a daughter, she shall bring a lamb of the first year for a burnt offering, and a young pigeon, or a turtledove, for a sin offering, unto the door of the tent of meeting, unto the prie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it before the LORD, and make atonement for her; and she shall be cleansed from the fountain of her blood. This is the law for her that beareth, whether a male or a fema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r means suffice not for a lamb, then she shall take two turtledoves, or two young pigeons; the one for a burnt offering, and the other for a sin offering: and the priest shall make atonement for her, and she shall be cle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2026-08-10T20:57:30Z</dcterms:created>
  <dcterms:modified xsi:type="dcterms:W3CDTF">2026-08-10T20:57:30Z</dcterms:modified>
  <dc:title>Bible.com.au: LEVITICUS 12:1-8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