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shall ye eat of all that are in the waters: whatsoever hath fins and scales in the waters, in the seas, and in the rivers, them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ave not fins and scales in the seas, and in the rivers, of all that move in the waters, and of all the living creatures that are in the waters, they are an abominatio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hall be an abomination unto you; ye shall not eat of their flesh, and their carcases ye shall have in abom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soever hath no fins nor scales in the waters, that is an abominatio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ye shall have in abomination among the fowls; they shall not be eaten, they are an abomination: the eagle, and the gier eagle, and the osp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te, and the falcon after it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raven after it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ostrich, and the night hawk, and the seamew, and the hawk after its k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ittle owl, and the cormorant, and the great 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rned owl, and the pelican, and the vul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tork, the heron after its kind, and the hoopoe, and the b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winged creeping things that go upon all four are an abomination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se may ye eat of all winged creeping things that go upon all four, which have legs above their feet, to leap withal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se of them ye may eat; the locust after its kind, and the bald locust after its kind, and the cricket after its kind, and the grasshopper after its k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ll winged creeping things, which have four feet, are an abomination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y these ye shall become unclean: whosoever toucheth the carcase of them shall be unclean until the e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osoever beareth aught of the carcase of them shall wash his clothes, and be unclean until the e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beast which parteth the hoof, and is not clovenfooted, nor cheweth the cud, is unclean unto you: every one that toucheth them shall be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atsoever goeth upon its paws, among all beasts that go on all four, they are unclean unto you: whoso toucheth their carcase shall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eareth the carcase of them shall wash his clothes, and be unclean until the even: they are unclean un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These are the living things which ye shall eat among all the beasts that are on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se are they which are unclean unto you among the creeping things that creep upon the earth; the weasel, and the mouse, and the great lizard after its k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gecko, and the land-crocodile, and the lizard, and the sand-lizard, and the chamele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they which are unclean to you among all that creep: whosoever doth touch them, when they are dead, shall be unclean until the e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upon whatsoever any of them, when they are dead, doth fall, it shall be unclean; whether it be any vessel of wood, or raiment, or skin, or sack, whatsoever vessel it be, wherewith any work is done, it must be put into water, and it shall be unclean until the even; then shall it be cle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very earthen vessel, whereinto any of them falleth, whatsoever is in it shall be unclean, and it ye shall bre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food therein which may be eaten, that on which water cometh, shall be unclean: and all drink that may be drunk in every such vessel shall be un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every thing whereupon any part of their carcase falleth shall be unclean; whether oven, or range for pots, it shall be broken in pieces: they are unclean, and shall be unclean unto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vertheless a fountain or a pit wherein is a gathering of water shall be clean: but that which toucheth their carcase shall be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f aught of their carcase fall upon any sowing seed which is to be sown, it is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water be put upon the seed, and aught of their carcase fall thereon, it is unclean un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soever parteth the hoof, and is clovenfooted, and cheweth the cud, among the beasts, that shall ye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any beast, of which ye may eat, die; he that toucheth the carcase thereof shall be unclean until the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hat eateth of the carcase of it shall wash his clothes, and be unclean until the even: he also that beareth the carcase of it shall wash his clothes, and be unclean until the e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very creeping thing that creepeth upon the earth is an abomination; it shall not be ea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atsoever goeth upon the belly, and whatsoever goeth upon all four, or whatsoever hath many feet, even all creeping things that creep upon the earth, them ye shall not eat; for they are an abomin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 shall not make yourselves abominable with any creeping thing that creepeth, neither shall ye make yourselves unclean with them, that ye should be defiled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 am the LORD your God: sanctify yourselves therefore, and be ye holy; for I am holy: neither shall ye defile yourselves with any manner of creeping thing that moveth upon the ea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I am the LORD that brought you up out of the land of Egypt, to be your God: ye shall therefore be holy, for I am ho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is the law of the beast, and of the fowl, and of every living creature that moveth in the waters, and of every creature that creepeth upon the ear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o make a difference between the unclean and the clean, and between the living thing that may be eaten and the living thing that may not be eat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these shall ye not eat of them that chew the cud, or of them that part the hoof: the camel, because he cheweth the cud but parteth not the hoof, he is unclean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oney, because he cheweth the cud but parteth not the hoof, he is unclean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are, because she cheweth the cud but parteth not the hoof, she is unclean un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wine, because he parteth the hoof, and is clovenfooted, but cheweth not the cud, he is unclea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ir flesh ye shall not eat, and their carcases ye shall not touch; they are unclean unto you.]]></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2026-08-10T21:01:33Z</dcterms:created>
  <dcterms:modified xsi:type="dcterms:W3CDTF">2026-08-10T21:01:33Z</dcterms:modified>
  <dc:title>Bible.com.au: LEVITICUS 11:1-47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