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rink no wine nor strong drink, thou, nor thy sons with thee, when ye go into the tent of meeting, that ye die not: it shall be a statute for ever throughout you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ye may put difference between the holy and the common, and between the unclean and the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may teach the children of Israel all the statutes which the LORD hath spoken unto them by the hand of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pake unto Aaron, and unto Eleazar and unto Ithamar, his sons that were left, Take the meal offering that remaineth of the offerings of the LORD made by fire, and eat it without leaven beside the altar: for it is most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eat it in a holy place, because it is thy due, and thy sons’ due, of the offerings of the LORD made by fire: for so I am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ave breast and the heave thigh shall ye eat in a clean place; thou, and thy sons, and thy daughters with thee: for they are given as thy due, and thy sons’ due, out of the sacrifices of the peace offerings of the children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eave thigh and the wave breast shall they bring with the offerings made by fire of the fat, to wave it for a wave offering before the LORD: and it shall be thine, and thy sons’ with thee, as a due for ever; as the LORD hath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diligently sought the goat of the sin offering, and, behold, it was burnt: and he was angry with Eleazar and with Ithamar, the sons of Aaron that were left,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have ye not eaten the sin offering in the place of the sanctuary, seeing it is most holy, and he hath given it you to bear the iniquity of the congregation, to make atonement for them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he blood of it was not brought into the sanctuary within: ye should certainly have eaten it in the sanctuary, as I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dab and Abihu, the sons of Aaron, took each of them his censer, and put fire therein, and laid incense thereon, and offered strange fire before the LORD, which he had not command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aron spake unto Moses, Behold, this day have they offered their sin offering and their burnt offering before the LORD; and there have befallen me such things as these: and if I had eaten the sin offering today, would it have been well-pleasing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Moses heard that, it was well-pleasing in his s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came forth fire from before the LORD, and devoured them, and they died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unto Aaron, This is it that the LORD spake, saying, I will be sanctified in them that come nigh me, and before all the people I will be glorified. And Aaron held his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called Mishael and Elzaphan, the sons of Uzziel the uncle of Aaron, and said unto them, Draw near, carry your brethren from before the sanctuary out of the ca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drew near, and carried them in their coats out of the camp; as Moses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aid unto Aaron, and unto Eleazar and unto Ithamar, his sons, Let not the hair of your heads go loose, neither rend your clothes; that ye die not, and that he be not wroth with all the congregation: but let your brethren, the whole house of Israel, bewail the burning which the LORD hath kind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not go out from the door of the tent of meeting, lest ye die: for the anointing oil of the LORD is upon you. And they did according to the word of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Aaron, saying,]]></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2026-06-24T16:24:38Z</dcterms:created>
  <dcterms:modified xsi:type="dcterms:W3CDTF">2026-06-24T16:24:38Z</dcterms:modified>
  <dc:title>Bible.com.au: LEVITICUS 10:1-20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