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ts inwards and its legs shall he wash with water: and the priest shall burn the whole on the altar, for a burnt offering, an offering made by fire, of a sweet savour unto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his oblation be of the flock, of the sheep, or of the goats, for a burnt offering; he shall offer it a male without blem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kill it on the side of the altar northward before the LORD: and Aaron’s sons, the priests, shall sprinkle its blood upon the altar round abou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hall cut it into its pieces, with its head and its fat: and the priest shall lay them in order on the wood that is on the fire which is upon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inwards and the legs shall he wash with water: and the priest shall offer the whole, and burn it upon the altar: it is a burnt offering, an offering made by fire, of a sweet savour unto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his oblation to the LORD be a burnt offering of fowls, then he shall offer his oblation of turtledoves, or of young pige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priest shall bring it unto the altar, and wring off its head, and burn it on the altar; and the blood thereof shall be drained out on the side of the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hall take away its crop with the filth thereof, and cast it beside the altar on the east part, in the place of the as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hall rend it by the wings thereof, but shall not divide it asunder: and the priest shall burn it upon the altar, upon the wood that is upon the fire: it is a burnt offering, an offering made by fire, of a sweet savour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called unto Moses, and spake unto him out of the tent of meeting,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When any man of you offereth an oblation unto the LORD, ye shall offer your oblation of the cattle, even of the herd and of the flo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his oblation be a burnt offering of the herd, he shall offer it a male without blemish: he shall offer it at the door of the tent of meeting, that he may be accepted before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hall lay his hand upon the head of the burnt offering; and it shall be accepted for him to make atonement for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hall kill the bullock before the LORD: and Aaron’s sons, the priests, shall present the blood, and sprinkle the blood round about upon the altar that is at the door of the tent of meet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hall flay the burnt offering, and cut it into its pie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ons of Aaron the priest shall put fire upon the altar, and lay wood in order upon the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aron’s sons, the priests, shall lay the pieces, the head, and the fat, in order upon the wood that is on the fire which is upon the altar:]]></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2026-06-04T07:52:52Z</dcterms:created>
  <dcterms:modified xsi:type="dcterms:W3CDTF">2026-06-04T07:52:52Z</dcterms:modified>
  <dc:title>Bible.com.au: LEVITICUS 1:1-17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