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5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get our bread with the peril of our lives because of the sword of the wilder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skin is black like an oven because of the burning heat of famin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avished the women in Zion, the maidens in the cities of Juda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nces were hanged up by their hand: the faces of elders were not honour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ng men bare the mill, and the children stumbled under the wo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lders have ceased from the gate, the young men from their music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oy of our heart is ceased; our dance is turned into mourn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rown is fallen from our head: woe unto us! for we have sinn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our heart is faint; for these things our eyes are dim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mountain of Zion, which is desolate; the foxes walk upon 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O what is LORD, come upon us: behold, and see our reproac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, O LORD, abidest for ever; thy throne is from generation to generati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dost thou forget us for ever, and forsake us so long time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hou us unto thee, O LORD, and we shall be turned; renew our days as of ol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hast utterly rejected us, thou art very wroth against u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inheritance is turned unto strangers, our houses unto alie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orphans and fatherless, our mothers are as widow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drunken our water for money; our wood is sold unto 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pursuers are upon our necks: we are weary, and have no re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given the hand to the Egyptians, and to the Assyrians, to be satisfied with bre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fathers have sinned, and are not; and we have borne their iniquiti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ants rule over us: there is none to deliver us out of their ha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2026-08-10T21:08:07Z</dcterms:created>
  <dcterms:modified xsi:type="dcterms:W3CDTF">2026-08-10T21:08:07Z</dcterms:modified>
  <dc:title>Bible.com.au: LAMENTATIONS 5:1-22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