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et our bread with the peril of our lives because of the sword of the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black like an oven because of the burning heat of fam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avished the women in Zion, the maidens in the citie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were hanged up by their hand: the faces of elders were not hono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bare the mill, and the children stumbled under the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have ceased from the gate, the young men from their music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 our heart is ceased; our dance is turned in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is fallen from our head: woe unto us! for we have sinn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ur heart is faint; for these things our eyes are dim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untain of Zion, which is desolate; the foxes walk upon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what is LORD, come upon us: behold, and see our reproa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LORD, abidest for ever; thy throne is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st thou forget us for ever, and forsake us so long tim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ou us unto thee, O LORD, and we shall be turned; renew our days as of o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utterly rejected us, thou art very wroth against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is turned unto strangers, our houses unto ali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rphans and fatherless, our mothers are as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runken our water for money; our wood is sold unto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ursuers are upon our necks: we are weary, and have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given the hand to the Egyptians, and to the Assyrians, to be satisfied wit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have sinned, and are not; and we have borne thei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rule over us: there is none to deliver us out of their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2026-06-04T07:53:42Z</dcterms:created>
  <dcterms:modified xsi:type="dcterms:W3CDTF">2026-06-04T07:53:42Z</dcterms:modified>
  <dc:title>Bible.com.au: LAMENTATIONS 5:1-22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