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1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be slain with the sword are better than they that be slain with hunger; for these pine away, stricken through, for want of the fruits of the fie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s of the pitiful women have sodden their own children; they were their meat in the destruction of the daughter of m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ccomplished his fury, he hath poured out his fierce anger; and he hath kindled a fire in Zion, which hath devoured the foundation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 believed not, neither all the inhabitants of the world, that the adversary and the enemy should enter into the gates of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cause of the sins of her prophets, and the iniquities of her priests, that have shed the blood of the just in the midst of 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 as blind men in the streets, that are polluted with blood, so that men cannot touch their garme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ye, they cried unto them, Unclean! depart, depart, touch not: when they fled away and wandered, men said among the nations, They shall no more sojourn 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r of the LORD hath divided them; he will no more regard them: they respected not the persons of the priests, they favoured not the eld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yes do yet fail in looking for our vain help; in our watching we have watched for a nation that could not s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unt our steps, that we cannot go in our streets: our end is near, our days are fulfilled; for our end is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gold become dim! how is the most pure gold changed! the stones of the sanctuary are poured out at the top of every stre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ursuers were swifter than the eagles of the heaven: they chased us upon the mountains, they laid wait for us in the wilder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our nostrils, the anointed of the LORD, was taken in their pits; of whom we said, Under his shadow we shall live among the na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nd be glad, O daughter of Edom, that dwellest in the land of Uz: the cup shall pass through unto thee also; thou shalt be drunken, and shalt make thyself na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of thine iniquity is accomplished, O daughter of Zion; he will no more carry thee away into captivity: he will visit thine iniquity, O daughter of Edom; he will discover thy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ious sons of Zion, comparable to fine gold, how are they esteemed as earthen pitchers, the work of the hands of the pott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jackals draw out the breast, they give suck to their young ones: the daughter of my people is become cruel, like the ostriches in the wilde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sucking child cleaveth to the roof of his mouth for thirst: the young children ask bread, and no man breaketh i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id feed delicately are desolate in the streets: they that were brought up in scarlet embrace dung-hil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niquity of the daughter of my people is greater than the sin of Sodom, that was overthrown as in a moment, and no hands were laid upon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nobles were purer than snow, they were whiter than milk, they were more ruddy in body than rubies, their polishing was as of sapphir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visage is blacker than a coal; they are not known in the streets: their skin cleaveth to their bones; it is withered, it is become like a sti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2026-06-26T00:53:03Z</dcterms:created>
  <dcterms:modified xsi:type="dcterms:W3CDTF">2026-06-26T00:53:03Z</dcterms:modified>
  <dc:title>Bible.com.au: LAMENTATIONS 4:1-22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