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  <p:sldId id="298" r:id="rId45"/>
    <p:sldId id="299" r:id="rId46"/>
    <p:sldId id="300" r:id="rId47"/>
    <p:sldId id="301" r:id="rId48"/>
    <p:sldId id="302" r:id="rId49"/>
    <p:sldId id="303" r:id="rId50"/>
    <p:sldId id="304" r:id="rId51"/>
    <p:sldId id="305" r:id="rId52"/>
    <p:sldId id="306" r:id="rId53"/>
    <p:sldId id="307" r:id="rId54"/>
    <p:sldId id="308" r:id="rId55"/>
    <p:sldId id="309" r:id="rId56"/>
    <p:sldId id="310" r:id="rId57"/>
    <p:sldId id="311" r:id="rId58"/>
    <p:sldId id="312" r:id="rId59"/>
    <p:sldId id="313" r:id="rId60"/>
    <p:sldId id="314" r:id="rId61"/>
    <p:sldId id="315" r:id="rId62"/>
    <p:sldId id="316" r:id="rId63"/>
    <p:sldId id="317" r:id="rId64"/>
    <p:sldId id="318" r:id="rId65"/>
    <p:sldId id="319" r:id="rId66"/>
    <p:sldId id="320" r:id="rId67"/>
    <p:sldId id="321" r:id="rId68"/>
    <p:sldId id="322" r:id="rId69"/>
    <p:sldId id="323" r:id="rId7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slide" Target="slides/slide39.xml"/>
  <Relationship Id="rId42" Type="http://schemas.openxmlformats.org/officeDocument/2006/relationships/slide" Target="slides/slide40.xml"/>
  <Relationship Id="rId43" Type="http://schemas.openxmlformats.org/officeDocument/2006/relationships/slide" Target="slides/slide41.xml"/>
  <Relationship Id="rId44" Type="http://schemas.openxmlformats.org/officeDocument/2006/relationships/slide" Target="slides/slide42.xml"/>
  <Relationship Id="rId45" Type="http://schemas.openxmlformats.org/officeDocument/2006/relationships/slide" Target="slides/slide43.xml"/>
  <Relationship Id="rId46" Type="http://schemas.openxmlformats.org/officeDocument/2006/relationships/slide" Target="slides/slide44.xml"/>
  <Relationship Id="rId47" Type="http://schemas.openxmlformats.org/officeDocument/2006/relationships/slide" Target="slides/slide45.xml"/>
  <Relationship Id="rId48" Type="http://schemas.openxmlformats.org/officeDocument/2006/relationships/slide" Target="slides/slide46.xml"/>
  <Relationship Id="rId49" Type="http://schemas.openxmlformats.org/officeDocument/2006/relationships/slide" Target="slides/slide47.xml"/>
  <Relationship Id="rId50" Type="http://schemas.openxmlformats.org/officeDocument/2006/relationships/slide" Target="slides/slide48.xml"/>
  <Relationship Id="rId51" Type="http://schemas.openxmlformats.org/officeDocument/2006/relationships/slide" Target="slides/slide49.xml"/>
  <Relationship Id="rId52" Type="http://schemas.openxmlformats.org/officeDocument/2006/relationships/slide" Target="slides/slide50.xml"/>
  <Relationship Id="rId53" Type="http://schemas.openxmlformats.org/officeDocument/2006/relationships/slide" Target="slides/slide51.xml"/>
  <Relationship Id="rId54" Type="http://schemas.openxmlformats.org/officeDocument/2006/relationships/slide" Target="slides/slide52.xml"/>
  <Relationship Id="rId55" Type="http://schemas.openxmlformats.org/officeDocument/2006/relationships/slide" Target="slides/slide53.xml"/>
  <Relationship Id="rId56" Type="http://schemas.openxmlformats.org/officeDocument/2006/relationships/slide" Target="slides/slide54.xml"/>
  <Relationship Id="rId57" Type="http://schemas.openxmlformats.org/officeDocument/2006/relationships/slide" Target="slides/slide55.xml"/>
  <Relationship Id="rId58" Type="http://schemas.openxmlformats.org/officeDocument/2006/relationships/slide" Target="slides/slide56.xml"/>
  <Relationship Id="rId59" Type="http://schemas.openxmlformats.org/officeDocument/2006/relationships/slide" Target="slides/slide57.xml"/>
  <Relationship Id="rId60" Type="http://schemas.openxmlformats.org/officeDocument/2006/relationships/slide" Target="slides/slide58.xml"/>
  <Relationship Id="rId61" Type="http://schemas.openxmlformats.org/officeDocument/2006/relationships/slide" Target="slides/slide59.xml"/>
  <Relationship Id="rId62" Type="http://schemas.openxmlformats.org/officeDocument/2006/relationships/slide" Target="slides/slide60.xml"/>
  <Relationship Id="rId63" Type="http://schemas.openxmlformats.org/officeDocument/2006/relationships/slide" Target="slides/slide61.xml"/>
  <Relationship Id="rId64" Type="http://schemas.openxmlformats.org/officeDocument/2006/relationships/slide" Target="slides/slide62.xml"/>
  <Relationship Id="rId65" Type="http://schemas.openxmlformats.org/officeDocument/2006/relationships/slide" Target="slides/slide63.xml"/>
  <Relationship Id="rId66" Type="http://schemas.openxmlformats.org/officeDocument/2006/relationships/slide" Target="slides/slide64.xml"/>
  <Relationship Id="rId67" Type="http://schemas.openxmlformats.org/officeDocument/2006/relationships/slide" Target="slides/slide65.xml"/>
  <Relationship Id="rId68" Type="http://schemas.openxmlformats.org/officeDocument/2006/relationships/slide" Target="slides/slide66.xml"/>
  <Relationship Id="rId69" Type="http://schemas.openxmlformats.org/officeDocument/2006/relationships/slide" Target="slides/slide67.xml"/>
  <Relationship Id="rId70" Type="http://schemas.openxmlformats.org/officeDocument/2006/relationships/slide" Target="slides/slide68.xml"/>
  <Relationship Id="rId71" Type="http://schemas.openxmlformats.org/officeDocument/2006/relationships/presProps" Target="presProps.xml"/>
  <Relationship Id="rId72" Type="http://schemas.openxmlformats.org/officeDocument/2006/relationships/viewProps" Target="viewProps.xml"/>
  <Relationship Id="rId7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61695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AMENTATIONS 3:1-6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hath fenced up my ways with hewn stone, he hath made my paths crooked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is unto me as a bear lying in wait, as a lion in secret places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hath turned aside my ways, and pulled me in pieces; he hath made me desolate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hath bent his bow, and set me as a mark for the arrow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hath caused the shafts of his quiver to enter into my reins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become a derision to all my people; and their song all the day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hath filled me with bitterness, he hath sated me with wormwood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hath also broken my teeth with gravel stones, he hath covered me with ashes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ou hast removed my soul far off from peace; I forgat prosperity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said, My strength is perished, and mine expectation from the LORD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the man that hath seen affliction by the rod of his wrath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member mine affliction and my misery, the wormwood and the gall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soul hath them still in remembrance, and is bowed down within me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s I recall to my mind, therefore have I hope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is of the LORD’S mercies that we are not consumed, because his compassions fail not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are new every morning; great is thy faithfulness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is my portion, saith my soul; therefore will I hope in him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is good unto them that wait for him, to the soul that seeketh him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is good that a man should hope and quietly wait for the salvation of the LORD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is good for a man that he bear the yoke in his youth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him sit alone and keep silence, because he hath laid it upon him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hath led me and caused me to walk in darkness and not in light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him put his mouth in the dust; if so be there may he hope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him give his cheek to him that smiteth him; let him be filled full with reproach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Lord will not cast off for ever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ough he cause grief, yet will he have compassion according to the multitude of his mercies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he doth not afflict willingly, nor grieve the children of men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crush under foot all the prisoners of the earth,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turn aside the right of a man before the face of the Most High,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subvert a man in his cause, the Lord approveth not.]]>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is he that saith, and it cometh to pass, when the Lord commandeth it not?]]>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ut of the mouth of the Most High cometh there not evil and good?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urely against me he turneth his hand again and again all the day.]]>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refore doth a living man complain, a man for the punishment of his sins?]]>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us search and try our ways, and turn again to the LORD.]]>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us lift up our heart with our hands unto God in the heavens.]]>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e have transgressed and have rebelled; thou hast not pardoned.]]>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hast covered with anger and pursued us; thou hast slain, thou hast not pitied.]]>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hast covered thyself with a cloud, that our prayer should not pass through.]]>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hast made us as the offscouring and refuse in the midst of the peoples.]]></a:t>
            </a: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our enemies have opened their mouth wide against us.]]></a:t>
            </a: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ear and the pit are come upon us, devastation and destruction.]]></a:t>
            </a: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ine eye runneth down with rivers of water, for the destruction of the daughter of my peopl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flesh and my skin hath he made old; he hath broken my bones.]]></a:t>
            </a: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ine eye poureth down, and ceaseth not, without any intermission,]]></a:t>
            </a: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ill the LORD look down, and behold from heaven.]]></a:t>
            </a: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ine eye affecteth my soul, because of all the daughters of my city.]]></a:t>
            </a: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have chased me sore like a bird, that are mine enemies without cause.]]></a:t>
            </a:r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have cut off my life in the dungeon, and have cast a stone upon me.]]></a:t>
            </a:r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ters flowed over mine head; I said, I am cut off.]]></a:t>
            </a:r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called upon thy name, O LORD, out of the lowest dungeon.]]></a:t>
            </a:r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heardest my voice; hide not thine ear at my breathing, at my cry.]]></a:t>
            </a:r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drewest near in the day that I called upon thee: thou saidst, Fear not.]]></a:t>
            </a:r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Lord, thou hast pleaded the causes of my soul; thou hast redeemed my lif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hath builded against me, and compassed me with gall and travail.]]></a:t>
            </a:r>
          </a:p>
        </p:txBody>
      </p:sp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LORD, thou hast seen my wrong; judge thou my cause.]]></a:t>
            </a:r>
          </a:p>
        </p:txBody>
      </p:sp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hast seen all their vengeance and all their devices against me.]]></a:t>
            </a:r>
          </a:p>
        </p:txBody>
      </p:sp>
    </p:spTree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hast heard their reproach, O LORD, and all their devices against me;]]></a:t>
            </a:r>
          </a:p>
        </p:txBody>
      </p:sp>
    </p:spTree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ips of those that rose up against me, and their imagination against me all the day.]]></a:t>
            </a:r>
          </a:p>
        </p:txBody>
      </p:sp>
    </p:spTree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hold thou their sitting down, and their rising up; I am their song.]]></a:t>
            </a:r>
          </a:p>
        </p:txBody>
      </p:sp>
    </p:spTree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wilt render unto them a recompence, O LORD, according to the work of their hands.]]></a:t>
            </a:r>
          </a:p>
        </p:txBody>
      </p:sp>
    </p:spTree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wilt give them hardness of heart, thy curse unto them.]]></a:t>
            </a:r>
          </a:p>
        </p:txBody>
      </p:sp>
    </p:spTree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wilt pursue them in anger, and destroy them from under the heavens of the LORD.]]></a:t>
            </a:r>
          </a:p>
        </p:txBody>
      </p:sp>
    </p:spTree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hath made me to dwell in dark places, as those that have been long dead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hath fenced me about, that I cannot go forth; he hath made my chain heavy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a, when I cry and call for help, he shutteth out my prayer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00">
  <a:themeElements>
    <a:clrScheme name="Theme10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0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0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68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2026-06-04T19:18:01Z</dcterms:created>
  <dcterms:modified xsi:type="dcterms:W3CDTF">2026-06-04T19:18:01Z</dcterms:modified>
  <dc:title>Bible.com.au: LAMENTATIONS 3:1-66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