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9: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said unto him, From a very far country thy servants are come because of the name of the LORD thy God: for we have heard the fame of him, and all that he did in Egyp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ll that he did to the two kings of the Amorites, that were beyond Jordan, to Sihon king of Heshbon, and to Og king of Bashan, which was at Ashtaro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our elders and all the inhabitants of our country spake to us saying, Take provision in your hand for the journey and go to meet them, and say unto them, We are your servants: and now make ye a covenant with 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is our bread we took hot for our provision out of our houses on the day we came forth to go unto you; but now, behold, it is dry, and is become mould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se wineskins, which we filled, were new; and, behold, they be rent: and these our garments and our shoes are become old by reason of the very long journe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men took of their provision, and asked not counsel at the mouth of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Joshua made peace with them, and made a covenant with them, to let them live: and the princes of the congregation sware unto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came to pass at the end of three days after they had made a covenant with them, that they heard that they were their neighbours, and that they dwelt among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children of Israel journeyed, and came unto their cities on the third day. Now their cities were Gibeon, and Chephirah, and Beeroth, and Kiriath-jear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children of Israel smote them not, because the princes of the congregation had sworn unto them by the LORD, the God of Israel. And all the congregation murmured against the princ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when all the kings which were beyond Jordan, in the hill country, and in the lowland, and on all the shore of the great sea in front of Lebanon, the Hittite, and the Amorite, the Canaanite, the Perizzite, the Hivite, and the Jebusite, heard thereof;]]></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all the princes said unto all the congregation, We have sworn unto them by the LORD, the God of Israel: now therefore we may not touch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is we will do to them, and let them live; lest wrath be upon us, because of the oath which we sware unto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princes said unto them, Let them live: so they became hewers of wood and drawers of water unto all the congregation; as the princes had spoken unto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Joshua called for them, and he spake unto them, saying, Wherefore have ye beguiled us, saying, We are very far from you; when ye dwell among 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therefore ye are cursed, and there shall never fail to be of you bondmen, both hewers of wood and drawers of water for the house of my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answered Joshua, and said, Because it was certainly told thy servants, how that the LORD thy God commanded his servant Moses to give you all the land, and to destroy all the inhabitants of the land from before you; therefore we were sore afraid for our lives because of you, and have done this th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now, behold, we are in thine hand: as it seemeth good and right unto thee to do unto us, do.]]></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so did he unto them, and delivered them out of the hand of the children of Israel, that they slew them no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Joshua made them that day hewers of wood and drawers of water for the congregation, and for the altar of the LORD, unto this day, in the place which he should choo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they gathered themselves together, to fight with Joshua and with Israel, with one acc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when the inhabitants of Gibeon heard what Joshua had done unto Jericho and to A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also did work wilily, and went and made as if they had been ambassadors, and took old sacks upon their asses, and wineskins, old and rent and bound u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old shoes and clouted upon their feet, and old garments upon them; and all the bread of their provision was dry and was become mould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went to Joshua unto the camp at Gilgal, and said unto him, and to the men of Israel, We are come from a far country: now therefore make ye a covenant with 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men of Israel said unto the Hivites, Peradventure ye dwell among us; and how shall we make a covenant with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said unto Joshua, We are thy servants. And Joshua said unto them, Who are ye? and from whence come ye?]]></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2026-08-10T21:07:15Z</dcterms:created>
  <dcterms:modified xsi:type="dcterms:W3CDTF">2026-08-10T21:07:15Z</dcterms:modified>
  <dc:title>Bible.com.au: JOSHUA 9:1-27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