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presProps" Target="presProps.xml"/>
  <Relationship Id="rId41" Type="http://schemas.openxmlformats.org/officeDocument/2006/relationships/viewProps" Target="viewProps.xml"/>
  <Relationship Id="rId4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5897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SHUA 8:1-3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Joshua sent them forth: and they went to the ambushment, and abode between Beth-el and Ai, on the west side of Ai: but Joshua lodged that night among the peopl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Joshua rose up early in the morning, and mustered the people, and went up, he and the elders of Israel, before the people to A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all the people, even the men of war that were with him, went up, and drew nigh, and came before the city, and pitched on the north side of Ai: now there was a valley between him and A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he took about five thousand men, and set them in ambush between Beth-el and Ai, on the west side of the cit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 they set the people, even all the host that was on the north of the city, and their liers in wait that were on the west of the city; and Joshua went that night into the midst of the val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it came to pass, when the king of Ai saw it, that they hasted and rose up early, and the men of the city went out against Israel to battle, he and all his people, at the time appointed, before the Arabah; but he wist not that there was an ambush against him behind the cit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Joshua and all Israel made as if they were beaten before them, and fled by the way of the wildernes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all the people that were in the city were called together to pursue after them: and they pursued after Joshua, and were drawn away from the cit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re was not a man left in Ai or Beth-el, that went not out after Israel: and they left the city open, and pursued after Israe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 LORD said unto Joshua, Stretch out the javelin that is in thy hand toward Ai; for I will give it into thine hand. And Joshua stretched out the javelin that was in his hand toward the cit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LORD said unto Joshua, Fear not, neither be thou dismayed: take all the people of war with thee, and arise, go up to Ai: see, I have given into thy hand the king of Ai, and his people, and his city and his lan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 ambush arose quickly out of their place, and they ran as soon as he had stretched out his hand, and entered into the city, and took it; and they hasted and set the city on fir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when the men of Ai looked behind them, they saw, and, behold, the smoke of the city ascended up to heaven, and they had no power to flee this way or that way: and the people that fled to the wilderness turned back upon the pursuer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when Joshua and all Israel saw that the ambush had taken the city, and that the smoke of the city ascended, then they turned again, and slew the men of Ai.]]></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e other came forth out of the city against them; so they were in the midst of Israel, some on this side, and some on that side: and they smote them, so that they let none of them remain or escap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 king of Ai they took alive, and brought him to Joshu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it came to pass, when Israel had made an end of slaying all the inhabitants of Ai in the field, in the wilderness wherein they pursued them, and they were all fallen by the edge of the sword, until they were consumed, that all Israel returned unto Ai, and smote it with the edge of the swor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all that fell that day, both of men and women, were twelve thousand, even all the men of Ai.]]></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For Joshua drew not back his hand wherewith he stretched out the javelin, until he had utterly destroyed all the inhabitants of Ai.]]></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Only the cattle and the spoil of that city Israel took for a prey unto themselves, according unto the word of the LORD which he commanded Joshua.]]></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So Joshua burnt Ai, and made it an heap for ever, even a desolation, unto this da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ou shalt do to Ai and her king as thou didst unto Jericho and her king: only the spoil thereof, and the cattle thereof, shall ye take for a prey unto yourselves: set thee an ambush for the city behind it.]]></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the king of Ai he hanged on a tree until the eventide: and at the going down of the sun Joshua commanded, and they took his carcase down from the tree, and cast it at the entering of the gate of the city, and raised thereon a great heap of stones, unto this day.]]></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n Joshua built an altar unto the LORD, the God of Israel, in mount Ebal,]]></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s Moses the servant of the LORD commanded the children of Israel, as it is written in the book of the law of Moses, an altar of unhewn stones, upon which no man had lift up any iron: and they offered thereon burnt offerings unto the LORD, and sacrificed peace offering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he wrote there upon the stones a copy of the law of Moses, which he wrote, in the presence of the children of Israel.]]></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all Israel, and their elders and officers, and their judges, stood on this side the ark and on that side before the priests the Levites, which bare the ark of the covenant of the LORD, as well the stranger as the homeborn; half of them in front of mount Gerizim, and half of them in front of mount Ebal; as Moses the servant of the LORD had commanded, that they should bless the people of Israel first of all.]]></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afterward he read all the words of the law, the blessing and the curse, according to all that is written in the book of the law.]]></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re was not a word of all that Moses commanded, which Joshua read not before all the assembly of Israel, and the women, and the little ones, and the strangers that were conversant among them.]]></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Joshua arose, and all the people of war, to go up to Ai: and Joshua chose out thirty thousand men, the mighty men of valour, and sent them forth by nigh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he commanded them, saying, Behold, ye shall lie in ambush against the city, behind the city: go not very far from the city, but be ye all read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I, and all the people that are with me, will approach unto the city: and it shall come to pass, when they come out against us, as at the first, that we will flee before the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y will come out after us, till we have drawn them away from the city; for they will say, They flee before us, as at the first; so we will flee before the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ye shall rise up from the ambush, and take possession of the city: for the LORD your God will deliver it into your han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it shall be, when ye have seized upon the city, that ye shall set the city on fire; according to the word of the LORD shall ye do: see, I have commanded you.]]></a:t>
            </a:r>
          </a:p>
        </p:txBody>
      </p:sp>
    </p:spTree>
  </p:cSld>
  <p:clrMapOvr>
    <a:masterClrMapping/>
  </p:clrMapOvr>
</p:sld>
</file>

<file path=ppt/theme/theme1.xml><?xml version="1.0" encoding="utf-8"?>
<a:theme xmlns:a="http://schemas.openxmlformats.org/drawingml/2006/main" name="Theme39">
  <a:themeElements>
    <a:clrScheme name="Theme3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2026-06-09T22:05:00Z</dcterms:created>
  <dcterms:modified xsi:type="dcterms:W3CDTF">2026-06-09T22:05:00Z</dcterms:modified>
  <dc:title>Bible.com.au: JOSHUA 8:1-35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