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585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 Canaanites and all the inhabitants of the land shall hear of it, and shall compass us round, and cut off our name from the earth: and what wilt thou do for thy great na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said unto Joshua, Get thee up; wherefore art thou thus fallen upon thy f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srael hath sinned; yea, they have even transgressed my covenant which I commanded them: yea, they have even taken of the devoted thing; and have also stolen, and dissembled also, and they have even put it among their own stuf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he children of Israel cannot stand before their enemies, they turn their backs before their enemies, because they are become accursed: I will not be with you any more, except ye destroy the devoted thing from among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p, sanctify the people, and say, Sanctify yourselves against tomorrow: for thus saith the LORD, the God of Israel, There is a devoted thing in the midst of thee, O Israel: thou canst not stand before thine enemies, until ye take away the devoted thing from among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morning therefore ye shall be brought near by your tribes: and it shall be, that the tribe which the LORD taketh shall come near by families; and the family which the LORD shall take shall come near by households; and the household which the LORD shall take shall come near man by m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shall be, that he that is taken with the devoted thing shall be burnt with fire, he and all that he hath: because he hath transgressed the covenant of the LORD, and because he hath wrought folly in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Joshua rose up early in the morning, and brought Israel near by their tribes; and the tribe of Judah was tak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brought near the family of Judah; and he took the family of the Zerahites: and he brought near the family of the Zerahites man by man; and Zabdi was tak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brought near his household man by man; and Achan, the son of Carmi, the son of Zabdi, the son of Zerah, of the tribe of Judah, was tak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the children of Israel committed a trespass in the devoted thing: for Achan, the son of Carmi, the son of Zabdi, the son of Zerah, of the tribe of Judah, took of the devoted thing: and the anger of the LORD was kindled against the children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oshua said unto Achan, My son, give, I pray thee, glory to the LORD, the God of Israel, and make confession unto him; and tell me now what thou hast done; hide it not from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chan answered Joshua, and said, Of a truth I have sinned against the LORD, the God of Israel, and thus and thus have I d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I saw among the spoil a goodly Babylonish mantle, and two hundred shekels of silver, and a wedge of gold of fifty shekels weight, then I coveted them, and took them; and, beheld, they are hid in the earth in the midst of my tent, and the silver under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Joshua sent messengers, and they ran unto the tent; and, behold, it was hid in his tent, and the silver under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took them from the midst of the tent, and brought them unto Joshua, and unto all the children of Israel; and they laid them down before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Joshua, and all Israel with him, took Achan the son of Zerah, and the silver, and the mantle, and the wedge of gold, and his sons, and his daughters, and his oxen, and his asses, and his sheep, and his tent, and all that he had: and they brought them up unto the valley of Acho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Joshua said, Why hast thou troubled us? the LORD shall trouble thee this day. And all Israel stoned him with stones; and they burned them with fire, and stoned them with ston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raised over him a great heap of stones, unto this day; and the LORD turned from the fierceness of his anger. Wherefore the name of that place was called, The valley of Achor, unto this d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oshua sent men from Jericho to Ai, which is beside Beth-aven, on the east side of Beth-el, and spake unto them, saying, Go up and spy out the land. And the men went up and spied out 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returned to Joshua, and said unto him, Let not all the people go up; but let about two or three thousand men go up and smite Ai; make not all the people to toil thither; for they are but fe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re went up thither of the people about three thousand men: and they fled before the men of 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men of Ai smote of them about thirty and six men: and they chased them from before the gate even unto Shebarim, and smote them at the going down: and the hearts of the people melted, and became as wa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oshua rent his clothes, and fell to the earth upon his face before the ark of the LORD until the evening, he and the elders of Israel; and they put dust upon their hea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oshua said, Alas, O Lord GOD, wherefore hast thou at all brought this people over Jordan, to deliver us into the hand of the Amorites, to cause us to perish? would that we had been content and dwelt beyond Jord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h Lord, what shall I say, after that Israel hath turned their backs before their enemies!]]></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2026-06-24T23:04:02Z</dcterms:created>
  <dcterms:modified xsi:type="dcterms:W3CDTF">2026-06-24T23:04:02Z</dcterms:modified>
  <dc:title>Bible.com.au: JOSHUA 7:1-26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