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armed men went before the priests that blew the trumpets, and the rearward went after the ark, the priests blowing with the trumpets as they w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oshua commanded the people, saying, Ye shall not shout, nor let your voice be heard, neither shall any word proceed out of your mouth, until the day I bid you shout; then shall ye sh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he caused the ark of the LORD to compass the city, going about it once: and they came into the camp, and lodged in the cam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oshua rose early in the morning, and the priests took up the ark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even priests bearing the seven trumpets of rams’ horns before the ark of the LORD went on continually, and blew with the trumpets; and the armed men went before them; and the rearward came after the ark of the LORD, the priests blowing with the trumpets as they w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second day they compassed the city once, and returned into the camp: so they did six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on the seventh day, that they rose early at the dawning of the day, and compassed the city after the same manner seven times: only on that day they compassed the city seven tim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at the seventh time, when the priests blew with the trumpets, Joshua said unto the people, Shout; for the LORD hath given you the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city shall be devoted, even it and all that is therein, to the LORD: only Rahab the harlot shall live, she and all that are with her in the house, because she hid the messengers that we s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ye, in any wise keep yourselves from the devoted thing, lest when ye have devoted it, ye take of the devoted thing; so should ye make the camp of Israel accursed, and trouble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richo was straitly shut up because of the children of Israel: none went out, and none came 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all the silver, and gold, and vessels of brass and iron, are holy unto the LORD: they shall come into the treasury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people shouted, and the priests blew with the trumpets: and it came to pass, when the people heard the sound of the trumpet, that the people shouted with a great shout, and the wall fell down flat, so that the people went up into the city, every man straight before him, and they took the c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utterly destroyed all that was in the city, both man and woman, both young and old, and ox, and sheep, and ass, with the edge of the s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oshua said unto the two men that had spied out the land, Go into the harlot’s house, and bring out thence the woman, and all that she hath, as ye sware unto 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young men the spies went in, and brought out Rahab, and her father, and her mother, and her brethren, and all that she had, all her kindred also they brought out; and they set them without the camp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burnt the city with fire, and all that was therein: only the silver, and the gold, and the vessels of brass and of iron, they put into the treasury of the house of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Rahab the harlot, and her father’s household, and all that she had, did Joshua save alive; and she dwelt in the midst of Israel, unto this day; because she hid the messengers, which Joshua sent to spy out Jerich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oshua charged them with an oath at that time, saying, Cursed be the man before the LORD, that riseth up and buildeth this city Jericho: with the loss of his firstborn shall he lay the foundation thereof, and with the loss of his youngest son shall he set up the gates of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 LORD was with Joshua; and his fame was in all the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unto Joshua, See, I have given into thine hand Jericho, and the king thereof, and the mighty men of valou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ye shall compass the city, all the men of war, going about the city once. Thus shalt thou do six day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even priests shall bear seven trumpets of rams’ horns before the ark: and the seventh day ye shall compass the city seven times, and the priests shall blow with the trumpe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shall be, that when they make a long blast with the ram’s horn, and when ye hear the sound of the trumpet, all the people shall shout with a great shout; and the wall of the city shall fall down flat, and the people shall go up every man straight befor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shua the son of Nun called the priests, and said unto them, Take up the ark of the covenant, and let seven priests bear seven trumpets of rams’ horns before the ark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aid unto the people, Pass on, and compass the city, and let the armed men pass on before the ark of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was so, that when Joshua had spoken unto the people, the seven priests bearing the seven trumpets of rams’ horns before the LORD passed on, and blew with the trumpets: and the ark of the covenant of the LORD followed them.]]></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2026-05-30T08:18:34Z</dcterms:created>
  <dcterms:modified xsi:type="dcterms:W3CDTF">2026-05-30T08:18:34Z</dcterms:modified>
  <dc:title>Bible.com.au: JOSHUA 6:1-27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