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408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et up twelve stones in the midst of Jordan, in the place where the feet of the priests which bare the ark of the covenant stood: and they are there, unto this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priests which bare the ark stood in the midst of Jordan, until every thing was finished that the LORD commanded Joshua to speak unto the people, according to all that Moses commanded Joshua: and the people hasted and passed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all the people were clean passed over, that the ark of the LORD passed over, and the priests, in the presence of th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children of Reuben, and the children of Gad, and the half tribe of Manasseh, passed over armed before the children of Israel, as Moses spake un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bout forty thousand ready armed for war passed over before the LORD unto battle, to the plains of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at day the LORD magnified Joshua in the sight of all Israel; and they feared him, as they feared Moses, all the days of his l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spake unto Joshua,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ommand the priests that bear the ark of the testimony, that they come up out of Jord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shua therefore commanded the priests, saying, Come ye up out of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came to pass, when the priests that bare the ark of the covenant of the LORD were come up out of the midst of Jordan, and the soles of the priests’ feet were lifted up unto the dry ground, that the waters of Jordan returned unto their place, and went over all its banks, as afore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all the nation were clean passed over Jordan, that the LORD spake unto Joshua,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eople came up out of Jordan on the tenth day of the first month, and encamped in Gilgal, on the east border of Jerich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se twelve stones, which they took out of Jordan, did Joshua set up in Gilg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pake unto the children of Israel, saying, When your children shall ask their fathers in time to come, saying, What mean these sto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ye shall let your children know, saying, Israel came over this Jordan on dry l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LORD your God dried up the waters of Jordan from before you, until ye were passed over, as the LORD your God did to the Red Sea, which he dried up from before us, until we were passed ov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all the peoples of the earth may know the hand of the LORD, that it is mighty; that they may fear the LORD your God for 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you twelve men out of the people, out of every tribe a 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command ye them, saying, Take you hence out of the midst of Jordan, out of the place where the priests’ feet stood firm, twelve stones, and carry them over with you, and lay them down in the lodging place, where ye shall lodge this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shua called the twelve men, whom he had prepared of the children of Israel, out of every tribe a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hua said unto them, Pass over before the ark of the LORD your God into the midst of Jordan, and take you up every man of you a stone upon his shoulder, according unto the number of the tribes of the children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this may be a sign among you, that when your children ask in time to come, saying, What mean ye by these sto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ye shall say unto them, Because the waters of Jordan were cut off before the ark of the covenant of the LORD; when it passed over Jordan, the waters of Jordan were cut off: and these stones shall be for a memorial unto the children of Israel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children of Israel did so as Joshua commanded, and took up twelve stones out of the midst of Jordan, as the LORD spake unto Joshua, according to the number of the tribes of the children of Israel; and they carried them over with them unto the place where they lodged, and laid them down there.]]></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2026-06-24T18:09:15Z</dcterms:created>
  <dcterms:modified xsi:type="dcterms:W3CDTF">2026-06-24T18:09:15Z</dcterms:modified>
  <dc:title>Bible.com.au: JOSHUA 4:1-24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