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gave out of the tribe of the children of Judah, and out of the tribe of the children of Simeon, these cities which are here mentioned b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were for the children of Aaron, of the families of the Kohathites, who were of the children of Levi: for theirs was the first l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gave them Kiriath-arba, which Arba was the father of Anak, (the same is Hebron,) in the hill country of Judah, with the suburbs thereof round abou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fields of the city, and the villages thereof, gave they to Caleb the son of Jephunneh for his possess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unto the children of Aaron the priest they gave Hebron with her suburbs, the city of refuge for the manslayer, and Libnah with her suburb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attir with her suburbs, and Eshtemoa with her suburb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olon with her suburbs, and Debir with her suburb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in with her suburbs, and Juttah with her suburbs, and Beth-shemesh with her suburbs; nine cities out of those two trib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ut of the tribe of Benjamin, Gibeon with her suburbs, Geba with her suburb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athoth with her suburbs, and Almon with her suburbs; four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near the heads of fathers’ houses of the Levites unto Eleazar the priest, and unto Joshua the son of Nun, and unto the heads of fathers’ houses of the tribes of the childre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cities of the children of Aaron, the priests, were thirteen cities with their suburb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amilies of the children of Kohath, the Levites, even the rest of the children of Kohath, they had the cities of their lot out of the tribe of Ephra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gave them Shechem with her suburbs in the hill country of Ephraim, the city of refuge for the manslayer, and Gezer with her suburb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Kibzaim with her suburbs, and Beth-horon with her suburbs; four cit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out of the tribe of Dan, Elteke with her suburbs, Gibbethon with her suburb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ijalon with her suburbs, Gath-rimmon with her suburbs; four cit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ut of the half tribe of Manasseh, Taanach with her suburbs, and Gath-rimmon with her suburbs; two cit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ll the cities of the families of the rest of the children of Kohath were ten with their suburb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unto the children of Gershon, of the families of the Levites, out of the half tribe of Manasseh they gave Golan in Bashan with her suburbs, the city of refuge for the manslayer; and Be-eshterah with her suburbs; two cit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ut of the tribe of Issachar, Kishion with her suburbs, Daberath with her suburb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pake unto them at Shiloh in the land of Canaan, saying, The LORD commanded by the hand of Moses to give us cities to dwell in, with the suburbs thereof for our catt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armuth with her suburbs, Engannin with her suburbs; four citi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ut of Asher, Mishal with her suburbs, Abdon with her suburb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lkath with her suburbs, and Rehob with her suburbs; four cit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ut of the tribe of Naphtali, Kedesh in Galilee with her suburbs, the city of refuge for the manslayer, and Hammoth-dor with her suburbs, and Kartan with her suburbs; three c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ll the cities of the Gershonites according to their families were thirteen cities with their suburb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unto the families of the children of Merari, the rest of the Levites, out of the tribe of Zebulun, Jokneam with her suburbs, and Kartah with her suburb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Dimnah with her suburbs, Nahalal with her suburbs; four cit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ut of the tribe of Reuben, Bezer with her suburbs, and Jahaz with her suburb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edemoth with her suburbs, and Mephaath with her suburbs; four cit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ut of the tribe of Gad, Ramoth in Gilead with her suburbs, the city of refuge for the manslayer, and Mahanaim with her suburb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gave unto the Levites out of their inheritance, according to the commandment of the LORD, these cities with their suburb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Heshbon with her suburbs, Jazer with her suburbs; four cities in 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hese were the cities of the children of Merari according to their families, even the rest of the families of the Levites; and their lot was twelve cit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ll the cities of the Levites in the midst of the possession of the children of Israel were forty and eight cities with their suburb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se cities were every one with their suburbs round about them: thus it was with all these citi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the LORD gave unto Israel all the land which he sware to give unto their fathers; and they possessed it, and dwelt therei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LORD gave them rest round about, according to all that he sware unto their fathers: and there stood not a man of all their enemies before them; the LORD delivered all their enemies into their h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 failed not aught of any good thing which the LORD had spoken unto the house of Israel; all came to pas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t came out for the families of the Kohathites: and the children of Aaron the priest, which were of the Levites, had by lot out of the tribe of Judah, and out of the tribe of the Simeonites, and out of the tribe of Benjamin, thirteen c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rest of the children of Kohath had by lot out of the families of the tribe of Ephraim, and out of the tribe of Dan, and out of the half tribe of Manasseh, ten c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Gershon had by lot out of the families of the tribe of Issachar, and out of the tribe of Asher, and out of the tribe of Naphtali, and out of the half tribe of Manasseh in Bashan, thirteen cit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hildren of Merari according to their families had out of the tribe of Reuben, and out of the tribe of Gad, and out of the tribe of Zebulun, twelve c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gave by lot unto the Levites these cities with their suburbs, as the LORD commanded by the hand of Moses.]]></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2026-05-30T08:18:31Z</dcterms:created>
  <dcterms:modified xsi:type="dcterms:W3CDTF">2026-05-30T08:18:31Z</dcterms:modified>
  <dc:title>Bible.com.au: JOSHUA 21:1-45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