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0: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se were the appointed cities for all the children of Israel, and for the stranger that sojourneth among them, that whosoever killeth any person unwittingly might flee thither, and not die by the hand of the avenger of blood, until he stood before the congrega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Joshua, say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to the children of Israel, saying, Assign you the cities of refuge, whereof I spake unto you by the hand of Mo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at the manslayer that killeth any person unwittingly and unawares may flee thither: and they shall be unto you for a refuge from the avenger of blo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shall flee unto one of those cities, and shall stand at the entering of the gate of the city, and declare his cause in the ears of the elders of that city; and they shall take him into the city unto them, and give him a place, that he may dwell among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f the avenger of blood pursue after him, then they shall not deliver up the manslayer into his hand; because he smote his neighbour unawares, and hated him not beforeti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hall dwell in that city, until he stand before the congregation for judgment, until the death of the high priest that shall be in those days: then shall the manslayer return, and come unto his own city, and unto his own house, unto the city from whence he fl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set apart Kedesh in Galilee in the hill country of Naphtali, and Shechem in the hill country of Ephraim, and Kiriath-arba (the same is Hebron) in the hill country of Jud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beyond the Jordan at Jericho eastward, they assigned Bezer in the wilderness in the plain out of the tribe of Reuben, and Ramoth in Gilead out of the tribe of Gad, and Golan in Bashan out of the tribe of Manasseh.]]></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2026-06-19T22:41:06Z</dcterms:created>
  <dcterms:modified xsi:type="dcterms:W3CDTF">2026-06-19T22:41:06Z</dcterms:modified>
  <dc:title>Bible.com.au: JOSHUA 20:1-9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