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the men, I know that the LORD hath given you the land, and that your terror is fallen upon us, and that all the inhabitants of the land melt away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have heard how the LORD dried up the water of the Red Sea before you, when ye came out of Egypt; and what ye did unto the two kings of the Amorites, that were beyond Jordan, unto Sihon and to Og, whom ye utter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we had heard it, our hearts did melt, neither did there remain any more spirit in any man, because of you: for the LORD your God, he is God in heaven above, and on earth ben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I pray you, swear unto me by the LORD, since I have dealt kindly with you, that ye also will deal kindly with my father’s house, and give me a true t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ye will save alive my father, and my mother, and my brethren, and my sisters, and all that they have, and will deliver our lives from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said unto her, Our life for yours, if ye utter not this our business; and it shall be, when the LORD giveth us the land, that we will deal kindly and truly with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let them down by a cord through the window: for her house was upon the town wall, and she dwelt upon the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them, Get you to the mountain, lest the pursuers light upon you; and hide yourselves there three days, until the pursuers be returned: and afterward may ye go your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said unto her, We will be guiltless of this thine oath which thou hast made us to sw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hen we come into the land, thou shalt bind this line of scarlet thread in the window which thou didst let us down by: and thou shalt gather unto thee into the house thy father, and thy mother, and thy brethren, and all thy father’s househ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the son of Nun sent out of Shittim two men as spies secretly, saying, Go view the land, and Jericho. And they went, and came into the house of an harlot whose name was Rahab, and lay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that whosoever shall go out of the doors of thy house into the street, his blood shall be upon his head, and we will be guiltless: and whosoever shall be with thee in the house, his blood shall be on our head, if any hand b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u utter this our business, then we will be guiltless of thine oath which thou hast made us to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According unto your words, so be it. And she sent them away, and they departed: and she bound the scarlet line in the win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nt, and came unto the mountain, and abode there three days, until the pursuers were returned: and the pursuers sought them throughout all the way, but found them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two men returned, and descended from the mountain, and passed over, and came to Joshua the son of Nun; and they told him all that had befalle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aid unto Joshua, Truly the LORD hath delivered into our hands all the land; and moreover all the inhabitants of the land do melt away before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king of Jericho, saying, Behold, there came men in hither to-night of the children of Israel to search out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Jericho sent unto Rahab, saying, Bring forth the men that are come to thee, which are entered into thine house: for they be come to search out all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took the two men, and hid them; and she said, Yea, the men came unto me, but I wist not whence they w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bout the time of the shutting of the gate, when it was dark, that the men went out: whither the men went I wot not: pursue after them quickly; for ye shall overtak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brought them up to the roof, and hid them with the stalks of flax, which she had laid in order upon the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pursued after them the way to Jordan unto the fords: and as soon as they which pursued after them were gone out, they shu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fore they were laid down, she came up unto them upon the roof;]]></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2026-06-24T15:16:45Z</dcterms:created>
  <dcterms:modified xsi:type="dcterms:W3CDTF">2026-06-24T15:16:45Z</dcterms:modified>
  <dc:title>Bible.com.au: JOSHUA 2:1-24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