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286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9: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t of the part of the children of Judah was the inheritance of the children of Simeon: for the portion of the children of Judah was too much for them: therefore the children of Simeon had inheritance in the midst of their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hird lot came up for the children of Zebulun according to their families: and the border of their inheritance was unto Sar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ir border went up westward, even to Maralah, and reached to Dabbesheth; and it reached to the brook that is before Jokne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turned from Sarid eastward toward the sunrising unto the border of Chisloth-tabor; and it went out to Daberath, and went up to Japhi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rom thence it passed along eastward to Gath-hepher, to Ethkazin; and it went out at Rimmon which stretcheth unto Ne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border turned about it on the north to Hannathon: and the goings out thereof were at the valley of Iphtah-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Kattath, and Nahalal, and Shimron, and Idalah, and Beth-lehem: twelve cities with their villag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inheritance of the children of Zebulun according to their families, these cities with their villag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ourth lot came out for Issachar, even for the children of Issachar according to their famil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ir border was unto Jezreel, and Chesulloth, and Shun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second lot came out for Simeon, even for the tribe of the children of Simeon according to their families: and their inheritance was in the midst of the inheritance of the children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pharaim, and Shion, and Anahar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Rabbith, and Kishion, and Ebez;]]></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emeth, and En-gannim, and En-haddah, and Beth-pazzez;]]></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border reached to Tabor, and Shahazumah, and Beth-shemesh; and the goings out of their border were at Jordan: sixteen cities with their villag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the inheritance of the tribe of the children of Issachar according to their families, the cities with their villag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fifth lot came out for the tribe of the children of Asher according to their famil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ir border was Helkath, and Hali, and Beten, and Achshap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ammelech, and Amad, and Mishal; and it reached to Carmel westward, and to Shihor-libn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turned toward the sunrising to Beth-dagon, and reached to Zebulun, and to the valley of Iphtah-el northward to Beth-emek and Neiel; and it went out to Cabul on the left h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Ebron, and Rehob, and Hammon, and Kanah, even unto great Zid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had for their inheritance Beer-sheba, or Sheba, and Mola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border turned to Ramah, and to the fenced city of Tyre; and the border turned to Hosah; and the goings out thereof were at the sea by the region of Achzi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Ummah also, and Aphek, and Rehob: twenty and two cities with their villag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is is the inheritance of the tribe of the children of Asher according to their families, these cities with their villag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ixth lot came out for the children of Naphtali, even for the children of Naphtali according to their famil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ir border was from Heleph, from the oak in Zaanannim, and Adami-nekeb, and Jabneel, unto Lakkum; and the goings out thereof were at Jord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border turned westward to Aznoth-tabor, and went out from thence to Hukkok; and it reached to Zebulun on the south, and reached to Asher on the west, and to Judah at Jordan toward the sunris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fenced cities were Ziddim, Zer, and Hammath, Rakkath, and Chinnere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damah, and Ramah, and Hazo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Kedesh, and Edrei, and En-haz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ron, and Migdal-el, Horem, and Beth-anath, and Beth-shemesh; nineteen cities with their villag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azar-shual, and Balah, and Ez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is is the inheritance of the tribe of the children of Naphtali according to their families, the cities with their villag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eventh lot came out for the tribe of the children of Dan according to their famil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border of their inheritance was Zorah, and Eshtaol, and Ir-shemes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haalabbin, and Aijalon, and Ithl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Elon, and Timnah, and Ekr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Eltekeh, and Gibbethon, and Baala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Jehud, and Bene-berak, and Gath-rimm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e-jarkon, and Rakkon, with the border over against Jopp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 border of the children of Dan went out beyond them: for the children of Dan went up and fought against Leshem, and took it, and smote it with the edge of the sword, and possessed it, and dwelt therein, and called Leshem, Dan, after the name of Dan their fat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is is the inheritance of the tribe of the children of Dan according to their families, these cities with their villag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ltolad, and Bethul, and Horma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o they made an end of distributing the land for inheritance by the borders thereof; and the children of Israel gave an inheritance to Joshua me son of Nun in the midst of the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ccording to the commandment of the LORD they gave him the city which he asked, even Timnath-serah in the hill country of Ephraim: and he built the city, and dwelt therei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se are the inheritances, which Eleazar the priest, and Joshua the son of Nun, and the heads of the fathers’ houses of the tribes of the children of Israel, distributed for inheritance by lot in Shiloh before the LORD, at the door of the tent of meeting. So they made an end of dividing the lan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Ziklag, and Beth-marcaboth, and Hazar-sus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th-lebaoth, and Sharuhen; thirteen cities with their villag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in, Rimmon, and Ether, and Ashan; four cities with their villag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villages that were round about these cities to Baalath-beer, Ramah of the South. This is the inheritance of the tribe of the children of Simeon according to their families.]]></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2026-06-28T02:06:30Z</dcterms:created>
  <dcterms:modified xsi:type="dcterms:W3CDTF">2026-06-28T02:06:30Z</dcterms:modified>
  <dc:title>Bible.com.au: JOSHUA 19:1-51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