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3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8: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men went and passed through the land, and described it by cities into seven portions in a book, and they came to Joshua unto the camp at Shilo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oshua cast lots for them in Shiloh before the LORD: and there Joshua divided the land unto the children of Israel according to their divisi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t of the tribe of the children of Benjamin came up according to their families: and the border of their lot went out between the children of Judah and the children of Josep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ir border on the north quarter was from Jordan; and the border went up to the side of Jericho on the north, and went up through the hill country westward; and the goings out thereof were at the wilderness of Beth-av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border passed along from thence to Luz, to the side of Luz (the same is Beth-el), southward; and the border went down to Ataroth-addar, by the mountain that lieth on the south of Beth-horon the ne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border was drawn and turned about on the west quarter southward, from the mountain that lieth before Beth-horon southward; and the goings out thereof were at Kirjath-baal (the same is Kiriath-jearim), a city of the children of Judah: this was the west quar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south quarter was from the uttermost part of Kirjath-jearim, and the border went out westward, and went out to the fountain of the waters of Nephto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border went down to the uttermost part of the mountain that lieth before the valley of the son of Hinnom, which is in the vale of Rephaim northward; and it went down to the valley of Hinnom, to the side of the Jebusite southward, and went down to En-rog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was drawn on the north, and went out at En-shemesh, and went out to Geliloth, which is over against the ascent of Adummim; and it went down to the stone of Bohan the son of Reub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passed along to the side over against the Arabah northward, and went down unto the Arab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whole congregation of the children of Israel assembled themselves together at Shiloh, and set up the tent of meeting there: and the land was subdued before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border passed along to the side of Beth-hoglah northward: and the goings out of the border were at the north bay of the Salt Sea, at the south end of Jordan: this was the south bord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ordan was the border of it on the east quarter. This was the inheritance of the children of Benjamin, by the borders thereof round about, according to their famil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the cities of the tribe of the children of Benjamin according to their families were Jericho, and Beth-hoglah, and Emek-keziz;]]></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Beth-arabah, and Zemaraim, and Beth-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vvim, and Parah, and Ophr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Chephar-ammoni, and Ophni, and Geba; twelve cities with their villag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ibeon, and Ramah, and Beero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Mizpeh, and Chephirah, and Moz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Rekem, and Irpeel, and Taral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Zelah, Eleph, and the Jebusite (the same is Jerusalem), Gibeath, and Kiriath; fourteen cities with their villages. This is the inheritance of the children of Benjamin according to their famili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re remained among the children of Israel seven tribes, which had not yet divided their inheritan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oshua said unto the children of Israel, How long are ye slack to go in to possess the land, which the LORD, the God of your fathers, hath given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ppoint for you three men for each tribe: and I will send them, and they shall arise, and walk through the land, and describe it according to their inheritance; and they shall come unto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shall divide it into seven portions: Judah shall abide in his border on the south, and the house of Joseph shall abide in their border on the no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ye shall describe the land into seven portions, and bring the description hither to me: and I will cast lots for you here before the LORD our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Levites have no portion among you; for the priesthood of the LORD is their inheritance: and Gad and Reuben and the half tribe of Manasseh have received their inheritance beyond Jordan eastward, which Moses the servant of the LORD gave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men arose, and went: and Joshua charged them that went to describe the land, saying, Go and walk through the land, and describe it, and come again to me, and I will cast lots for you here before the LORD in Shiloh.]]></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2026-05-30T08:18:30Z</dcterms:created>
  <dcterms:modified xsi:type="dcterms:W3CDTF">2026-05-30T08:18:30Z</dcterms:modified>
  <dc:title>Bible.com.au: JOSHUA 18:1-28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