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border went down unto the brook of Kanah, southward of the brook: these cities belonged to Ephraim among the cities of Manasseh: and the border of Manasseh was on the north side of the brook, and the goings out thereof were at the 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uthward it was Ephraim’s, and northward it was Manasseh’s, and the sea was his border; and they reached to Asher on the north, and to Issachar on the e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anasseh had in Issachar and in Asher Beth-shean and her towns, and Ibleam and her towns, and the inhabitants of Dor and her towns, and the inhabitants of En-dor and her towns, and the inhabitants of Taanach and her towns, and the inhabitants of Megiddo and her towns, even the three heigh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t the children of Manasseh could not drive out the inhabitants of those cities; but the Canaanites would dwell in that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the children of Israel were waxen strong, that they put the Canaanites to taskwork, and did not utterly drive them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children of Joseph spake unto Joshua, saying, Why hast thou given me but one lot and one part for an inheritance, seeing I am a great people, forasmuch as hitherto the LORD hath blessed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oshua said unto them, If thou be a great people, get thee up to the forest, and cut down for thyself there in the land of the Perizzites and of the Rephaim; since the hill country of Ephraim is too narrow for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Joseph said, The hill country is not enough for us: and all the Canaanites that dwell in the land of the valley have chariots of iron, both they who are in Beth-shean and her towns, and they who are in the valley of Jezre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oshua spake unto the house of Joseph, even to Ephraim and to Manasseh, saying, Thou art a great people, and hast great power: thou shalt not have one lot on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hill country shall be thine; for though it is a forest, thou shalt cut it down, and the goings out thereof shall be thine: for thou shalt drive out the Canaanites, though they have chariots of iron, and though they be stro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is was the lot for the tribe of Manasseh; for he was the firstborn of Joseph. As for Machir the firstborn of Manasseh, the father of Gilead, because he was a man of war, therefore he had Gilead and Bash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t was for the rest of the children of Manasseh according to their families; for the children of Abiezer, and for the children of Helek, and for the children of Asriel, and for the children of Shechem, and for the children of Hepher, and for the children of Shemida: these were the male children of Manasseh the son of Joseph according to their famil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Zelophehad, the son of Hepher, the son of Gilead, the son of Machir, the son of Manasseh, had no sons, but daughters: and these are the names of his daughters, Mahlah, and Noah, Hoglah, Milcah, and Tirz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came near before Eleazar the priest, and before Joshua the son of Nun, and before the princes, saying, The LORD commanded Moses to give us an inheritance among our brethren: therefore according to the commandment of the LORD he gave them an inheritance among the brethren of their fa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fell ten parts to Manasseh, beside the land of Gilead and Bashan, which is beyond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the daughters of Manasseh had an inheritance among his sons: and the land of Gilead belonged unto the rest of the sons of Manass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border of Manasseh was from Asher to Michmethath, which is before Shechem; and the border went along to the right hand, unto the inhabitants of En-tappu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and of Tappuah belonged to Manasseh: but Tappuah on the border of Manasseh belonged to the children of Ephraim.]]></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2026-06-19T22:41:09Z</dcterms:created>
  <dcterms:modified xsi:type="dcterms:W3CDTF">2026-06-19T22:41:09Z</dcterms:modified>
  <dc:title>Bible.com.au: JOSHUA 17:1-18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