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border was drawn from the top of the mountain unto the fountain of the waters of Nephtoah, and went out to the cities of mount Ephron; and the border was drawn to Baalah (the same is Kiriath-jear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border turned about from Baalah westward unto mount Seir, and passed along unto the side of mount Jearim on the north (the same is Chesalon), and went down to Beth-shemesh, and passed along by Timn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border went out unto the side of Ekron northward: and the border was drawn to Shikkeron, and passed along to mount Baalah, and went out at Jabneel; and the goings out of the border were at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west border was to the great sea, and the border thereof. This is the border of the children of Judah round about according to their famil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to Caleb the son of Jephunneh he gave a portion among the children of Judah, according to the commandment of the LORD to Joshua, even Kirjath-arba, which Arba was the father of Anak (the same is Heb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leb drove out thence the three sons of Anak, Sheshai, and Ahiman, and Talmai, the children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up thence against the inhabitants of Debir: now the name of Debir beforetime was Kiriath-sep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leb said, He that smiteth Kiriath-sepher, and taketh it, to him will I give Achsah my daughter to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thniel the son of Kenaz, the brother of Caleb, took it: and he gave him Achsah his daughter to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she came unto him, that she moved him to ask of her father a field: and she lighted down from off her ass; and Caleb said unto her, What wouldest th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t for the tribe of the children of Judah according to their families was unto the border of Edom, even to the wilderness of Zin southward, at the uttermost part of the s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said, Give me a blessing; for that thou hast set me in the land of the South, give me also springs of water. And he gave her the upper springs and the nether sp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inheritance of the tribe of the children of Judah according to their fami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uttermost cities of the tribe of the children of Judah toward the border of Edom in the South were Kabzeel and Eder, and Jag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ah, and Dimonah, and Ada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Kedesh, and Hazor, and Ithn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and Telem, and Bealo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azor-hadattah, and Kerioth-hezron (the same is Haz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and Shema, and Mola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asar-gaddah, and Heshmon, and Beth-pel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zar-shual, and Beer-sheba, and Bizioth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ir south border was from the uttermost part of the Salt Sea, from the bay that looked southw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and Iim, and Ez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tolad, and Chesil, and Horm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Ziklag, and Madmannah, and Sansann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ebaoth, and Shilhim, and Ain, and Rimmon: all the cities are twenty and nine, with their vill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lowland, Eshtaol, and Zorah, and Ashn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Zanoah, and En-gannim, Tappuah, and En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nd Adullam, Socoh, and Azek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aaraim, and Adithaim, and Gederah, and Gederothaim; fourteen cities with their villag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nan, and Hadashah, and Migdal-g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Dilan, and Mizpeh, and Jokthe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ent out southward of the ascent of Akrabbim, and passed along to Zin, and went up by the south of Kadesh-barnea, and passed along by Hezron, and went up to Addar, and turned about to Kark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and Bozkath, and Egl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Cabbon, and Lahmam, and Chithlis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Gederoth, Beth-dagon, and Naamah, and Makkedah; sixteen cities with their villag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bnah, and Ether, and Ash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phtah, and Ashnah, and Nezib;]]></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Keilah, and Achzib, and Mareshah; nine cities with their villag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kron, with her towns and her villag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rom Ekron even unto the sea, all that were by the side of Ashdod, with their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hdod, her towns and her villages; Gaza, her towns and her villages; unto the brook of Egypt, and the great sea, and the border thereof.]]></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n the hill country, Shamir, and Jattir, and Soco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passed along to Azmon, and went out at the brook of Egypt; and the goings out of the border were at the sea: this shall be your south bord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Dannah, and Kiriath-sannah (the same is Debi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nab, and Eshtemoh, and An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Goshen, and Holon, and Giloh; eleven cities with their villag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rab, and Dumah, and Esh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Janim, and Bath-tappuah, and Aphek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umtah, and Kiriath-arba (the same is Hebron), and Zior; nine cities with their villag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on, Carmel, and Ziph, and Juta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Jezreel, and Jokdeam, and Zano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in, Gibeah, and Timnah; ten cities with their villag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alhul, Beth-zur, and Ged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ast border was the Salt Sea, even unto the end of Jordan. And the border of the north quarter was from the bay of the sea at the end of Jorda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Maarath, and Beth-anoth, and Eltekon; six cities with their village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irjath-baal (the same is Kirjath-jearim), and Rabbah; two cities with their villag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wilderness, Beth-arabah, Middin, and Secacah;]]></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Nibshan, and the City of Salt, and En-gedi; six cities with their villag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as for the Jebusites, the inhabitants of Jerusalem, the children of Judah could not drive them out: but the Jebusites dwelt with the children of Judah at Jerusalem, unto this da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border went up to Beth-hoglah, and passed along by the north of Beth-arabah; and the border went up to the stone of Bohan the son of Reub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order went up to Debir from the valley of Achor, and so northward, looking toward Gilgal, that is over against the ascent of Adummim, which is on the south side of the river: and the border passed along to the waters of En-shemesh, and the goings out thereof were at En-rog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border went up by the valley of the son of Hinnom unto the side of the Jebusite southward (the same is Jerusalem): and the border went up to the top of the mountain that lieth before the valley of Hinnom westward, which is at the uttermost part of the vale of Rephaim northwar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2026-06-19T22:41:43Z</dcterms:created>
  <dcterms:modified xsi:type="dcterms:W3CDTF">2026-06-19T22:41:43Z</dcterms:modified>
  <dc:title>Bible.com.au: JOSHUA 15:1-63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