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095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Aroer, that is on the edge of the valley of Arnon, and the city that is in the middle of the valley, and all the plain of Medeba unto Dib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cities of Sihon king of the Amorites, which reigned in Heshbon, unto the border of the children of Amm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ilead, and the border of the Geshurites and Maacathites, and all mount Hermon, and all Bashan unto Salec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 kingdom of Og in Bashan, which reigned in Ashtaroth and in Edrei (the same was left of the remnant of the Rephaim); for these did Moses smite, and drave them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vertheless the children of Israel drave not out the Geshurites, nor the Maacathites: but Geshur and Maacath dwelt in the midst of Israel, unto this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ly unto the tribe of Levi he gave none inheritance; the offerings of the LORD, the God of Israel, made by fire are his inheritance, as he spake un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gave unto the tribe of the children of Reuben according to their famil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ir border was from Aroer, that is on the edge of the valley of Arnon, and the city that is in the middle of the valley, and all the plain by Medeb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shbon, and all her cities that are in the plain; Dibon, and Bamoth-baal, and Beth-baal-me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ahaz, and Kedemoth, and Mepha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oshua was old and well stricken in years; and the LORD said unto him, Thou art old and well stricken in years, and there remaineth yet very much land to be possess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Kiriathaim, and Sibmah, and Zereth-shahar in the mount of the vall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eth-peor, and the slopes of Pisgah, and Beth-jeshimo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the cities of the plain, and all the kingdom of Sihon king of the Amorites, which reigned in Heshbon, whom Moses smote with the chiefs of Midian, Evi, and Rekem, and Zur, and Hur, and Reba, the princes of Sihon, that dwelt in the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am also the son of Beor, the soothsayer, did the children of Israel slay with the sword among the rest of their sl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border of the children of Reuben was Jordan, and the border thereof. This was the inheritance of the children of Reuben according to their families, the cities and the villages thereof.]]></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oses gave unto the tribe of Gad, unto the children of Gad, according to their famil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ir border was Jazer, and all the cities of Gilead, and half the land of the children of Ammon, unto Aroer that is before Rabb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from Heshbon unto Ramath-mizpeh, and Betonim; and from Mahanaim unto the border of Debi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n the valley, Beth-haram, and Beth-nimrah, and Succoth, and Zaphon, the rest of the kingdom of Sihon king of Heshbon, Jordan and the border thereof, unto the uttermost part of the sea of Chinnereth beyond Jordan eastw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inheritance of the children of Gad according to their families, the cities and the villages thereo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the land that yet remaineth: all the regions of the Philistines, and all the Geshur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gave inheritance unto the half tribe of Manasseh: and it was for the half tribe of the children of Manasseh according to their famili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ir border was from Mahanaim, all Bashan, all the kingdom of Og king of Bashan, and all the towns of Jair, which are in Bashan, threescore cit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alf Gilead, and Ashtaroth, and Edrei, the cities of the kingdom of Og in Bashan, were for the children of Machir the son of Manasseh, even for the half of the children of Machir according to their famil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are the inheritances which Moses distributed in the plains of Moab, beyond the Jordan at Jericho, eastwa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unto the tribe of Levi Moses gave none inheritance: the LORD, the God of Israel, is their inheritance, as he spake unto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e Shihor, which is before Egypt, even unto the border of Ekron northward, which is counted to the Canaanites: the five lords of the Philistines. the Gazites, and the Ashdodites, the Ashkelonites, the Gittites, and the Ekronites; also the Avv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south: all the land of the Canaanites, and Mearah that belongeth to the Zidonians, unto Aphek, to the border of the Amor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and of the Gebalites, and all Lebanon, toward the sunrising, from Baal-gad under mount Hermon unto the entering in of Ham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inhabitants of the hill country from Lebanon unto Misrephoth-maim, even all the Zidonians; them will I drive out from before the children of Israel: only allot thou it unto Israel for an inheritance, as I have commanded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fore divide this land for an inheritance unto the nine tribes, and the half tribe of Manasse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th him the Reubenites and the Gadites received their inheritance, which Moses gave them, beyond Jordan eastward, even as Moses the servant of the LORD gave them;]]></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2026-06-18T14:34:17Z</dcterms:created>
  <dcterms:modified xsi:type="dcterms:W3CDTF">2026-06-18T14:34:17Z</dcterms:modified>
  <dc:title>Bible.com.au: JOSHUA 13:1-33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