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that is on the edge of the valley of Arnon, and the city that is in the middle of the valley, and all the plain of Medeba unto Di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Sihon king of the Amorites, which reigned in Heshbon, unto the border of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lead, and the border of the Geshurites and Maacathites, and all mount Hermon, and all Bashan unto Sale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kingdom of Og in Bashan, which reigned in Ashtaroth and in Edrei (the same was left of the remnant of the Rephaim); for these did Moses smite, and drave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children of Israel drave not out the Geshurites, nor the Maacathites: but Geshur and Maacath dwelt in the midst of Israe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unto the tribe of Levi he gave none inheritance; the offerings of the LORD, the God of Israel, made by fire are his inheritance, as he spak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gave unto the tribe of the children of Reuben according to their fami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border was from Aroer, that is on the edge of the valley of Arnon, and the city that is in the middle of the valley, and all the plain by Medeb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hbon, and all her cities that are in the plain; Dibon, and Bamoth-baal, and Beth-baal-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haz, and Kedemoth, and Mepha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hua was old and well stricken in years; and the LORD said unto him, Thou art old and well stricken in years, and there remaineth yet very much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iriathaim, and Sibmah, and Zereth-shahar in the mount of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th-peor, and the slopes of Pisgah, and Beth-jeshi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cities of the plain, and all the kingdom of Sihon king of the Amorites, which reigned in Heshbon, whom Moses smote with the chiefs of Midian, Evi, and Rekem, and Zur, and Hur, and Reba, the princes of Sihon, that dwel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also the son of Beor, the soothsayer, did the children of Israel slay with the sword among the rest of their s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border of the children of Reuben was Jordan, and the border thereof. This was the inheritance of the children of Reuben according to their families, the cities and the villages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gave unto the tribe of Gad, unto the children of Gad,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Jazer, and all the cities of Gilead, and half the land of the children of Ammon, unto Aroer that is before Rab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unto Ramath-mizpeh, and Betonim; and from Mahanaim unto the border of Deb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haram, and Beth-nimrah, and Succoth, and Zaphon, the rest of the kingdom of Sihon king of Heshbon, Jordan and the border thereof, unto the uttermost part of the sea of Chinnereth beyond Jordan ea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inheritance of the children of Gad according to their families, the cities and the village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yet remaineth: all the regions of the Philistines, and all the Geshu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gave inheritance unto the half tribe of Manasseh: and it was for the half tribe of the children of Manasseh according to their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border was from Mahanaim, all Bashan, all the kingdom of Og king of Bashan, and all the towns of Jair, which are in Bashan, threescore c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alf Gilead, and Ashtaroth, and Edrei, the cities of the kingdom of Og in Bashan, were for the children of Machir the son of Manasseh, even for the half of the children of Machir according to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inheritances which Moses distributed in the plains of Moab, beyond the Jordan at Jericho, ea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unto the tribe of Levi Moses gave none inheritance: the LORD, the God of Israel, is their inheritance, as he spake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Shihor, which is before Egypt, even unto the border of Ekron northward, which is counted to the Canaanites: the five lords of the Philistines. the Gazites, and the Ashdodites, the Ashkelonites, the Gittites, and the Ekronites; also the Avv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outh: all the land of the Canaanites, and Mearah that belongeth to the Zidonians, unto Aphek, to the border of the Amo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and of the Gebalites, and all Lebanon, toward the sunrising, from Baal-gad under mount Hermon unto the entering in of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unto Misrephoth-maim, even all the Zidonians; them will I drive out from before the children of Israel: only allot thou it unto Israel for an inheritance, as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divide this land for an inheritance unto the nine tribes, and the half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the Reubenites and the Gadites received their inheritance, which Moses gave them, beyond Jordan eastward, even as Moses the servant of the LORD gave th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JOSHUA 13:1-33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