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30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Jericho, one; the king of Ai, which is beside Beth-el,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of Jerusalem, one; the king of Hebron,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Jarmuth, one; the king of Lachish,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of Eglon, one; the king of Gezer,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Debir, one; the king of Geder,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of Hormah, one; the king of Arad,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of Libnah, one; the king of Adullam,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Makkedah, one; the king of Beth-el,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Tappuah, one; the king of Hepher,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Aphek, one; the king of Lassharon,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kings of the land, whom the children of Israel smote, and possessed their land beyond Jordan toward the sunrising, from the valley of Arnon unto mount Hermon, and all the Arabah eastw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of Madon, one; the king of Hazor,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 of Shimron-meron, one; the king of Achshaph,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Taanach, one; the king of Megiddo,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of Kedesh, one; the king of Jokneam in Carmel, 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f Dor in the height of Dor, one; the king of Goiim in Gilgal,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Tirzah, one: all the kings thirty and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hon king of the Amorites, who dwelt in Heshbon, and ruled from Aroer, which is on the edge of the valley of Arnon, and the city that is in the middle of the valley, and half Gilead, even unto the river Jabbok, the border of the children of Am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rabah unto the sea of Chinneroth, eastward, and unto the sea of the Arabah, even the Salt Sea, eastward, the way to Beth-jeshimoth; and on the south, under the slopes of Pisg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border of Og king of Bashan, of the remnant of the Rephaim, who dwelt at Ashtaroth and at Edre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uled in mount Hermon, and in Salecah, and in all Bashan, unto the border of the Geshurites and the Maacathites, and half Gilead, the border of Sihon king of Heshb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he servant of the LORD and the children of Israel smote them: and Moses the servant of the LORD gave it for a possession unto the Reubenites, and the Gadites, and the half tribe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 kings of the land whom Joshua and the children of Israel smote beyond Jordan westward, from Baal-gad in the valley of Lebanon even unto mount Halak, that goeth up to Seir; and Joshua gave it unto the tribes of Israel for a possession according to their divis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hill country, and in the lowland, and in the Arabah, and in the slopes, and in the wilderness, and in the South; the Hittite, the Amorite, and the Canaanite, the Perizzite, the Hivite, and the Jebusit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2026-06-28T02:31:25Z</dcterms:created>
  <dcterms:modified xsi:type="dcterms:W3CDTF">2026-06-28T02:31:25Z</dcterms:modified>
  <dc:title>Bible.com.au: JOSHUA 12:1-24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