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not I commanded thee? Be strong and of a good courage; be not affrighted, neither be thou dismayed: for the LORD thy God is with thee whithersoever thou go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through the midst of the camp, and command the people, saying, Prepare you victuals; for within three days ye are to pass over this Jordan, to go in to possess the land, which the LORD your God giveth you to posses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Reubenites, and to the Gadites, and to the half tribe of Manasseh, spake Joshua,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word which Moses the servant of the LORD commanded you, saying, The LORD your God giveth you rest, and will give you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little ones, and your cattle, shall abide in the land which Moses gave you beyond Jordan; but ye shall pass over before your brethren armed, all the mighty men of valour, and shall help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have given your brethren rest, as he hath given you, and they also have possessed the land which the LORD your God giveth them: then ye shall return unto the land of your possession, and possess it, which Moses the servant of the LORD gave you beyond Jordan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answered Joshua, saying, All that thou hast commanded us we will do, and whithersoever thou sendest us we will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cording as we hearkened unto Moses in all things, so will we hearken unto thee: only the LORD thy God be with thee, as he was with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he be that shall rebel against thy commandment, and shall not hearken unto thy words in all that thou commandest him, he shall be put to death: only be strong and of a good cour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after the death of Moses the servant of the LORD, that the LORD spake unto Joshua the son of Nun, Moses’ minist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refore arise, go over this Jordan, thou, and all this people, unto the land which I do give to them, even 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place that the sole of your foot shall tread upon, to you have I given it, as I spake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wilderness, and this Lebanon, even unto the great river, the river Euphrates, all the land of the Hittites, and unto the great sea toward the going down of the sun, shall be your b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shall not any man be able to stand before thee all the days of thy life: as I was with Moses, so I will be with thee: I will not fail thee nor forsak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or thou shalt cause this people to inherit the land which I sware unto their fathers to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be strong and very courageous, to observe to do according to all the law, which Moses my servant commanded thee: turn not from it to the right hand or to the left, that thou mayest have good success whithersoever thou go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the law shall not depart out of thy mouth, but thou shalt meditate therein day and night, that thou mayest observe to do according to all that is written therein: for then thou shalt make thy way prosperous, and then thou shalt have good succes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2026-06-15T08:06:29Z</dcterms:created>
  <dcterms:modified xsi:type="dcterms:W3CDTF">2026-06-15T08:06:29Z</dcterms:modified>
  <dc:title>Bible.com.au: JOSHUA 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