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whether God will not turn and repent, and turn away from his fierce anger, that we perish no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w their works, that they turned from their evil way; and God repented of the evil, which he said he would do unto them; and he did it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Jonah the second ti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o unto Nineveh, that great city, and preach unto it the preaching that I bid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nah arose, and went unto Nineveh, according to the word of the LORD. Now Nineveh was an exceeding great city, of three days’ journ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nah began to enter into the city a day’s journey, and he cried, and said, Yet forty days, and Nineveh shall be overthr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of Nineveh believed God; and they proclaimed a fast, and put on sackcloth, from the greatest of them even to the least of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idings reached the king of Nineveh, and he arose from his throne, and laid his robe from him, and covered him with sackcloth, and sat in ash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proclamation and published through Nineveh by the decree of the king and his nobles, saying, Let neither man nor beast, herd nor flock, taste any thing: let them not feed, nor drink wat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m be covered with sackcloth, both man and beast, and let them cry mightily unto God: yea, let them turn every one from his evil way, and from the violence that is in their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2026-08-10T21:01:41Z</dcterms:created>
  <dcterms:modified xsi:type="dcterms:W3CDTF">2026-08-10T21:01:41Z</dcterms:modified>
  <dc:title>Bible.com.au: JONAH 3:1-10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