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5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acrifice unto thee with the voice of thanksgiving; I will pay that which I have vowed. Salvation is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the fish, and it vomited out Jonah upon the dry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nah prayed unto the LORD his God out of the fish’s bell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I called by reason of mine affliction unto the LORD, and he answered me; out of the belly of hell cried I, and thou heardest my voi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didst cast me into the depth, in the heart of the seas, and the flood was round about me; all thy waves and thy billows passed ov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am cast out from before thine eyes; yet I will look again toward thy holy temp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compassed me about, even to the soul; the deep was round about me; the weeds were wrapped about my hea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down to the bottoms of the mountains; the earth with her bars closed upon me for ever: yet hast thou brought up my life from the pit, O LORD my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soul fainted within me, I remembered the LORD: and my prayer came in unto thee, into thine holy tem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regard lying vanities forsake their own merc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2026-06-15T08:47:27Z</dcterms:created>
  <dcterms:modified xsi:type="dcterms:W3CDTF">2026-06-15T08:47:27Z</dcterms:modified>
  <dc:title>Bible.com.au: JONAH 2:1-10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