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I am an Hebrew; and I fear the LORD, the God of heaven, which hath made the sea and the dry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were the men exceedingly afraid, and said unto him, What is this that thou hast done? For the men knew that he fled from the presence of the LORD, because he had tol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y unto him, What shall we do unto thee, that the sea may be calm unto us? for the sea grew more and more tempestu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Take me up, and cast me forth into the sea; so shall the sea be calm unto you: for I know that for my sake this great tempest is up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men rowed hard to get them back to the land; but they could not: for the sea grew more and more tempestuous agains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ey cried unto the LORD, and said, We beseech thee, O LORD, we beseech thee, let us not perish for this man’s life, and lay not upon us innocent blood: for thou, O LORD, hast done as it please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ook up Jonah, and cast him forth into the sea: and the sea ceased from her rag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men feared the LORD exceedingly; and they offered a sacrifice unto the LORD, and made v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prepared a great fish to swallow up Jonah; and Jonah was in the belly of the fish three days and three nigh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word of the LORD came unto Jonah the son of Amittai,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to Nineveh, that great city, and cry against it; for their wickedness is come up before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nah rose up to flee unto Tarshish from the presence of the LORD; and he went down to Joppa, and found a ship going to Tarshish: so he paid the fare thereof, and went down into it, to go with them unto Tarshish from the prese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sent out a great wind into the sea, and there was a mighty tempest in the sea, so that the ship was like to be brok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mariners were afraid, and cried every man unto his god; and they cast forth the wares that were in the ship into the sea, to lighten it unto them. But Jonah was gone down into the innermost parts of the ship; and he lay, and was fast asl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shipmaster came to him, and said unto him, What meanest thou, O sleeper? arise, call upon thy God, if so be that God will think upon us, that we perish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every one to his fellow, Come, and let us cast lots, that we may know for whose cause this evil is upon us. So they cast lots, and the lot fell upon Jon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they unto him, Tell us, we pray thee, for whose cause this evil is upon us; what is thine occupation? and whence comest thou? what is thy country? and of what people art thou?]]></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2026-08-10T21:01:41Z</dcterms:created>
  <dcterms:modified xsi:type="dcterms:W3CDTF">2026-08-10T21:01:41Z</dcterms:modified>
  <dc:title>Bible.com.au: JONAH 1:1-17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