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28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ye this among the nations; prepare war: stir up the mighty men; let all the men of war draw near, let them com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hares into swords, and your pruninghooks into spears: let the weak say, I am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te ye, and come, all ye nations round about, and gather yourselves together: thither cause thy mighty ones to come down, O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nations bestir themselves, and come up to the valley of Jehoshaphat: for there will I sit to judge all the nations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ye in the sickle, for the harvest is ripe: come, tread ye; for the winepress is full, the vats overflow; for their wickedness is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 for the day of the LORD is near in the valley of dec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the moon are darkened, and the stars withdraw their shi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hall roar from Zion, and utter his voice from Jerusalem; and the heavens and the earth shall shake, but the LORD will be a refuge unto his people, and a strong hold to the children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ye know that I am the LORD your God, dwelling in Zion my holy mountain: then shall Jerusalem be holy, and there shall no strangers pass through her any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mountains shall drop down sweet wine, and the hills shall flow with milk, and all the brooks of Judah shall flow with waters; and a fountain shall come forth of the house of the LORD, and shall water the valley of Shitt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behold, in those days, and in that time, when I shall bring again the captivity of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shall be a desolation, and Edom shall be a desolate wilderness, for the violence done to the children of Judah, because they have shed innocent blood in thei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shall abide for ever, and Jerusalem from generation to gene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eanse their blood that I have not cleansed: for the LORD dwelleth in Z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nations, and will bring them down into the valley of Jehoshaphat; and I will plead with them there for my people and for my heritage Israel, whom they have scattered among the nations, and parted m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have cast lots for my people: and have given a boy for an harlot, and sold a girl for wine, that they might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a, and what are ye to me, O Tyre, and Zidon, and all the regions of Philistia? will ye render me a recompence? and if ye recompense me, swiftly and speedily will I return your recompence upon your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asmuch as ye have taken my silver and my gold, and have carried into your temples my goodly pleasant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also of Judah and the children of Jerusalem have ye sold unto the sons of the Grecians, that ye might remove them far from their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tir them up out of the place whither ye have sold them, and will return your recompence upon your own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ll your sons and your daughters into the hand of the children of Judah, and they shall sell them to the men of Sheba, to a nation far off: for the LORD hath spoken i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2026-06-17T15:59:17Z</dcterms:created>
  <dcterms:modified xsi:type="dcterms:W3CDTF">2026-06-17T15:59:17Z</dcterms:modified>
  <dc:title>Bible.com.au: JOEL 3:1-21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