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EL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roclaim ye this among the nations; prepare war: stir up the mighty men; let all the men of war draw near, let them come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at your plowshares into swords, and your pruninghooks into spears: let the weak say, I am stro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ste ye, and come, all ye nations round about, and gather yourselves together: thither cause thy mighty ones to come down, O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the nations bestir themselves, and come up to the valley of Jehoshaphat: for there will I sit to judge all the nations round ab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ut ye in the sickle, for the harvest is ripe: come, tread ye; for the winepress is full, the vats overflow; for their wickedness is gr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ltitudes, multitudes in the valley of decision! for the day of the LORD is near in the valley of decis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un and the moon are darkened, and the stars withdraw their shi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hall roar from Zion, and utter his voice from Jerusalem; and the heavens and the earth shall shake, but the LORD will be a refuge unto his people, and a strong hold to the children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shall ye know that I am the LORD your God, dwelling in Zion my holy mountain: then shall Jerusalem be holy, and there shall no strangers pass through her any m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hall come to pass in that day, that the mountains shall drop down sweet wine, and the hills shall flow with milk, and all the brooks of Judah shall flow with waters; and a fountain shall come forth of the house of the LORD, and shall water the valley of Shitt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behold, in those days, and in that time, when I shall bring again the captivity of Judah and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gypt shall be a desolation, and Edom shall be a desolate wilderness, for the violence done to the children of Judah, because they have shed innocent blood in their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Judah shall abide for ever, and Jerusalem from generation to gener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cleanse their blood that I have not cleansed: for the LORD dwelleth in Z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gather all nations, and will bring them down into the valley of Jehoshaphat; and I will plead with them there for my people and for my heritage Israel, whom they have scattered among the nations, and parted my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have cast lots for my people: and have given a boy for an harlot, and sold a girl for wine, that they might drin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a, and what are ye to me, O Tyre, and Zidon, and all the regions of Philistia? will ye render me a recompence? and if ye recompense me, swiftly and speedily will I return your recompence upon your own h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asmuch as ye have taken my silver and my gold, and have carried into your temples my goodly pleasant th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hildren also of Judah and the children of Jerusalem have ye sold unto the sons of the Grecians, that ye might remove them far from their bor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I will stir them up out of the place whither ye have sold them, and will return your recompence upon your own h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sell your sons and your daughters into the hand of the children of Judah, and they shall sell them to the men of Sheba, to a nation far off: for the LORD hath spoken it.]]></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2026-08-10T21:01:37Z</dcterms:created>
  <dcterms:modified xsi:type="dcterms:W3CDTF">2026-08-10T21:01:37Z</dcterms:modified>
  <dc:title>Bible.com.au: JOEL 3:1-21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