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presProps" Target="presProps.xml"/>
  <Relationship Id="rId41" Type="http://schemas.openxmlformats.org/officeDocument/2006/relationships/viewProps" Target="viewProps.xml"/>
  <Relationship Id="rId42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92518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9:1-3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ich maketh the Bear, Orion, and the Pleiades, and the chambers of the south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ich doeth great things past finding out; yea, marvelous things without number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, he goeth by me, and I see him not: he passeth on also, but I perceive him not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hold, he seizeth the prey, who can hinder him? who will say unto him, What doest thou?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will not withdraw his anger; the helpers of Rahab do stoop under him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much less shall I answer him, and choose out my words to reason with him?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m, though I were righteous, yet would I not answer; I would make supplication to mine adversary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I had called, and he had answered me; yet would I not believe that he hearkened unto my voice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he breaketh me with a tempest, and multiplieth my wounds without cause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will not suffer me to take my breath, but filleth me with bitterness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Job answered and said,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we speak of the strength of the mighty, lo, he is there! and if of judgment, who will appoint me a time?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gh I be righteous, mine own mouth shall condemn me: though I be perfect, it shall prove me perverse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perfect; I regard not myself; I despise my life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is all one; therefore I say, He destroyeth the perfect and the wicked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the scourge slay suddenly, he will mock at the trial of the innocent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earth is given into the hand of the wicked: he covereth the faces of the judges thereof; if it be not he, who then is it?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my days are swifter than a post: they flee away, they see no good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are passed away as the swift ships: as the eagle that swoopeth on the prey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I say, I will forget my complaint, I will put off my sad countenance, and be of good cheer: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afraid of all my sorrows, I know that thou wilt not hold me innocent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f a truth I know that it is so: but how can man be just with God?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shall be condemned; why then do I labour in vain?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I wash myself with snow water, and make my hands never so clean;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t wilt thou plunge me in the ditch, and mine own clothes shall abhor me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he is not a man, as I am, that I should answer him, that we should come together in judgment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is no daysman betwixt us, that might lay his hand upon us both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him take his rod away from me, and let not his terror make me afraid: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would I speak, and not fear him; for I am not so in myself.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he be pleased to contend with him, he cannot answer him one of a thousand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is wise in heart, and mighty in strength: who hath hardened himself against him, and prospered?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ich removeth the mountains, and they know it not, when he overturneth them in his anger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ich shaketh the earth out of her place, and the pillars thereof trembl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ich commandeth the sun, and it riseth not; and sealeth up the star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ich alone stretcheth out the heavens, and treadeth upon the waves of the sea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1">
  <a:themeElements>
    <a:clrScheme name="Theme4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37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2026-06-19T22:41:54Z</dcterms:created>
  <dcterms:modified xsi:type="dcterms:W3CDTF">2026-06-19T22:41:54Z</dcterms:modified>
  <dc:title>Bible.com.au: JOB 9:1-35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