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9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maketh the Bear, Orion, and the Pleiades, and the chambers of the sou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doeth great things past finding out; yea, marvelous things without numb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, he goeth by me, and I see him not: he passeth on also, but I perceive him no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seizeth the prey, who can hinder him? who will say unto him, What doest thou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will not withdraw his anger; the helpers of Rahab do stoop under h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less shall I answer him, and choose out my words to reason with him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, though I were righteous, yet would I not answer; I would make supplication to mine adversar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d called, and he had answered me; yet would I not believe that he hearkened unto my voic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breaketh me with a tempest, and multiplieth my wounds without caus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not suffer me to take my breath, but filleth me with bitternes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answered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we speak of the strength of the mighty, lo, he is there! and if of judgment, who will appoint me a time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 be righteous, mine own mouth shall condemn me: though I be perfect, it shall prove me pervers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perfect; I regard not myself; I despise my lif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ll one; therefore I say, He destroyeth the perfect and the wicke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scourge slay suddenly, he will mock at the trial of the innocen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is given into the hand of the wicked: he covereth the faces of the judges thereof; if it be not he, who then is it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my days are swifter than a post: they flee away, they see no goo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passed away as the swift ships: as the eagle that swoopeth on the prey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say, I will forget my complaint, I will put off my sad countenance, and be of good cheer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fraid of all my sorrows, I know that thou wilt not hold me innocen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a truth I know that it is so: but how can man be just with God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hall be condemned; why then do I labour in vain?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wash myself with snow water, and make my hands never so clean;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wilt thou plunge me in the ditch, and mine own clothes shall abhor m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is not a man, as I am, that I should answer him, that we should come together in judgment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daysman betwixt us, that might lay his hand upon us both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m take his rod away from me, and let not his terror make me afraid: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ould I speak, and not fear him; for I am not so in myself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be pleased to contend with him, he cannot answer him one of a thousan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wise in heart, and mighty in strength: who hath hardened himself against him, and prospered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removeth the mountains, and they know it not, when he overturneth them in his ang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shaketh the earth out of her place, and the pillars thereof trembl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commandeth the sun, and it riseth not; and sealeth up the star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alone stretcheth out the heavens, and treadeth upon the waves of the se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2026-08-10T21:02:43Z</dcterms:created>
  <dcterms:modified xsi:type="dcterms:W3CDTF">2026-08-10T21:02:43Z</dcterms:modified>
  <dc:title>Bible.com.au: JOB 9:1-35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