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we are but of yesterday, and know nothing, because our days upon earth are a shadow: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they teach thee, and tell thee, and utter words out of their heart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e rush grow up without mire? can the flag grow without wa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st it is yet in its greenness, and not cut down, it withereth before any other herb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e the paths of all that forget God; and the hope of the godless man shall peris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confidence shall break in sunder, and whose trust is a spider’s we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lean upon his house, but it shall not stand: he shall hold fast thereby, but it shall not end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green before the sun, and his shoots go forth over his gard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roots are wrapped about the heap, he beholdeth the place of st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be destroyed from his place, then it shall deny him, saying, I have not seen the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Bildad the Shu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is is the joy of his way, and out of the earth shall others spr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will not cast away a perfect man, neither will he uphold the evil-do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yet fill thy mouth with laughter, and thy lips with shout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hate thee shall be clothed with shame; and the tent of the wicked shall be no mo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speak these things? and how long shall the words of thy mouth be like a mighty win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God pervert judgment? or doth the Almighty pervert justic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y children have sinned against him, and he have delivered them into the hand of their transgressio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ouldest seek diligently unto God, and make thy supplication to the Almighty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ert pure and upright; surely now he would awake for thee, and make the habitation of thy righteousness prosper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y beginning was small, yet thy latter end should greatly incr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quire, I pray thee, of the former age, and apply thyself to that which their fathers have searched out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2026-05-30T08:19:04Z</dcterms:created>
  <dcterms:modified xsi:type="dcterms:W3CDTF">2026-05-30T08:19:04Z</dcterms:modified>
  <dc:title>Bible.com.au: JOB 8:1-22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