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173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7:1-2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there not a warfare to man upon earth? and are not his days like the days of an hireling?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a servant that earnestly desireth the shadow, and as an hireling that looketh for his wages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am I made to possess months of vanity, and wearisome nights are appointed to m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lie down, I say, When shall I arise? but the night is long; and I am full of tossings to and fro unto the dawning of the day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flesh is clothed with worms and clods of dust; my skin closeth up and breaketh out afres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days are swifter than a weaver’s shuttle, and are spent without hop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h remember that my life is wind: mine eye shall no more see goo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ye of him that seeth me shall behold me no more: thine eyes shall be upon me, but I shall not b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the cloud is consumed and vanisheth away, so he that goeth down to Sheol shall come up no mor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return no more to his house, neither shall his place know him any mor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I will not refrain my mouth; I will speak in the anguish of my spirit; I will complain in the bitterness of my soul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 I a sea, or a sea-monster, that thou settest a watch over me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say, My bed shall comfort me, my couch shall ease my complaint;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ou scarest me with dreams, and terrifiest me through visions: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at my soul chooseth strangling, and death rather than these my bone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loathe my life; I would not live alway: let me alone; for my days are vanity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is man, that thou shouldest magnify him, and that thou shouldest set thine heart upon him,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at thou shouldest visit him every morning, and try him every moment?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long wilt thou not look away from me, nor let me alone till I swallow down my spittle?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have sinned, what do I unto thee, O thou watcher of men? why hast thou set me as a mark for thee, so that I am a burden to myself?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y dost thou not pardon my transgression, and take away mine iniquity? for now shall I lie down in the dust; and thou shall seek me diligently, but I shall not b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9">
  <a:themeElements>
    <a:clrScheme name="Theme9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2026-11-02T02:10:57Z</dcterms:created>
  <dcterms:modified xsi:type="dcterms:W3CDTF">2026-11-02T02:10:57Z</dcterms:modified>
  <dc:title>Bible.com.au: JOB 7:1-21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