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8245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7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cloud is consumed and vanisheth away, so he that goeth down to Sheol shall come up no mo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return no more to his house, neither shall his place know him any mo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will not refrain my mouth; I will speak in the anguish of my spirit; I will complain in the bitterness of my sou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I a sea, or a sea-monster, that thou settest a watch over m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ay, My bed shall comfort me, my couch shall ease my complaint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ou scarest me with dreams, and terrifiest me through vision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my soul chooseth strangling, and death rather than these my bon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athe my life; I would not live alway: let me alone; for my days are vanit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man, that thou shouldest magnify him, and that thou shouldest set thine heart upon him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thou shouldest visit him every morning, and try him every moment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not a warfare to man upon earth? and are not his days like the days of an hireling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t thou not look away from me, nor let me alone till I swallow down my spittl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sinned, what do I unto thee, O thou watcher of men? why hast thou set me as a mark for thee, so that I am a burden to myself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y dost thou not pardon my transgression, and take away mine iniquity? for now shall I lie down in the dust; and thou shall seek me diligently, but I shall not b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servant that earnestly desireth the shadow, and as an hireling that looketh for his wage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m I made to possess months of vanity, and wearisome nights are appointed to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lie down, I say, When shall I arise? but the night is long; and I am full of tossings to and fro unto the dawning of the d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lesh is clothed with worms and clods of dust; my skin closeth up and breaketh out afres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are swifter than a weaver’s shuttle, and are spent without hop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remember that my life is wind: mine eye shall no more see go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of him that seeth me shall behold me no more: thine eyes shall be upon me, but I shall not b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2026-06-30T08:30:39Z</dcterms:created>
  <dcterms:modified xsi:type="dcterms:W3CDTF">2026-06-30T08:30:39Z</dcterms:modified>
  <dc:title>Bible.com.au: JOB 7:1-21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