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6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at it would please God to crush me; that he would let loose his hand, and cut me off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ould I yet have comfort; yea, I would exult in pain that spareth not: for I have not denied the words of the Holy On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s my strength, that I should wait? and what is mine end, at I should be patient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my strength the strength of stones? or is my flesh of brass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it not that I have no help in me, and that effectual working is driven quite from me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that is ready to faint kindness should be shewed from his friend; even to him that forsaketh the fear of the Almight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rethren have dealt deceitfully as a brook, as the channel of brooks that pass away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are black by reason of the ice, and wherein the snow hideth itself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ime they wax warm, they vanish: when it is hot, they are consumed out of their plac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aravans that travel by the way of them turn aside; they go up into the waste, and peris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answered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aravans of Tema looked, the companies of Sheba waited for th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re ashamed because they had hoped; they came thither, and were confound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ow ye are nothing; ye see a terror, and are afrai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I say, Give unto me? or, offer a present for me of your substance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, Deliver me from the adversary’s hand? or, Redeem me from the hand of the oppressors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, and I will hold my peace: and cause me to understand wherein I have erre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forcible are words of uprightness! but what doth your arguing reprove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e imagine to reprove words? seeing that the speeches of one that is desperate are as win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ye would cast lots upon the fatherless, and make merchandise of your frien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be pleased to look upon me; for surely I shall not lie to your fac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my vexation were but weighed, and my calamity laid in the balances together!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turn, I pray you, let there be no injustice; yea, return again, my cause is righteou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there injustice on my tongue? cannot my taste discern mischievous things?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ow it would be heavier than the sand of the seas: therefore have my words been ras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arrows of the Almighty are within me, the poison whereof my spirit drinketh up: the terrors of God do set themselves in array against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th the wild ass bray when he hath grass? or loweth the ox over his fodder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that which hath no savour be eaten without salt? or is there any taste in the white of an egg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refuseth to touch them; they are as loathsome meat to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I might have my request; and that God would grant me the thing that I long fo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2026-08-10T21:02:36Z</dcterms:created>
  <dcterms:modified xsi:type="dcterms:W3CDTF">2026-08-10T21:02:36Z</dcterms:modified>
  <dc:title>Bible.com.au: JOB 6:1-30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