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doeth great things and unsearchable; marvelous things without number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iveth rain upon the earth, and sendeth waters upon the field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he setteth up on high those that be low; and those which mourn are exalted to safe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rustrateth the devices of the crafty, so that their hands cannot perform their enterpri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keth the wise in their own craftiness: and the counsel of the froward is carried headlo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eet with darkness in the daytime, and grope at noonday as in the n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aveth from the sword of their mouth, even the needy from the hand of the migh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poor hath hope, and iniquity stoppeth her mo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appy is the man whom God correcteth: therefore despise not thou the chastening of the Almigh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maketh sore, and bindeth up; he woundeth, and his hands make whol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 now; is there any that will answer thee? and to which of the holy ones wilt thou turn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deliver thee in six troubles; yea, in seven there shall no evil touch the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mine he shall redeem thee from death; and in war from the power of the sw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be hid from the scourge of the tongue; neither shalt thou be afraid of destruction when it come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destruction and dearth thou shalt laugh; neither shalt thou be afraid of the beasts of the ear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shalt be in league with the stones of the field; and the beasts of the field shall be at peace with the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know that thy tent is in peace; and thou shalt visit thy fold, and shalt miss noth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know also that thy seed shall be great, and thine offspring as the grass of the ear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come to thy grave in a full age, like as a shock of corn cometh in in its seaso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 this, we have searched it, so it is; hear it, and know thou it for thy goo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vexation killeth the foolish man, and jealousy slayeth the silly o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the foolish taking root: but suddenly I cursed his habit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ildren are far from safety, and they are crushed in the gate, neither is there any to deliver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harvest the hungry eateth up, and taketh it even out of the thorns, and the snare gapeth for their substan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ffliction cometh not forth of the dust, neither doth trouble spring out of the ground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n is born unto trouble, as the sparks fly upwa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 would seek unto God, and unto God would I commit my caus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2026-05-30T08:19:04Z</dcterms:created>
  <dcterms:modified xsi:type="dcterms:W3CDTF">2026-05-30T08:19:04Z</dcterms:modified>
  <dc:title>Bible.com.au: JOB 5:1-27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