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and Bildad the Shuhite and Zophar the Naamathite went, and did according as the LORD commanded them: and the LORD accepted Jo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turned the captivity of Job, when he prayed for his friends: and the LORD gave Job twice as much as he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ame there unto him all his brethren, and all his sisters, and all they that had been of his acquaintance before, and did eat bread with him in his house: and they bemoaned him, and comforted him concerning all the evil that the LORD had brought upon him: every man also gave him a piece of money, and every one a ring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blessed the latter end of Job more than his beginning: and he had fourteen thousand sheep, and six thousand camels, and a thousand yoke of oxen, and a thousand she-a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d also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lled the name of the first, Jemimah; and the name of the second, Keziah; and the name of the third, Keren-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all the land were no women found so fair as the daughters of Job: and their father gave them inheritance among their breth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 this Job lived an hundred and forty years, and saw his sons, and his sons’ sons, even four gener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b died, being old and full of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thou canst do all things, and that no purpose of thine can be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this that hideth counsel without knowledge? therefore have I uttered that which I understood not, things too wonderful for me, which I knew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I beseech thee, and I will speak; I will demand of thee, and declare thou un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heard of thee by the hearing of the ear; but now mine eye se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abhor myself, and repent in dust and as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as so, that after the LORD had spoken these words unto Job, the LORD said to Eliphaz the Temanite, My wrath is kindled against thee, and against thy two friends: for ye have not spoken of me the thing that is right, as my servant Job h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take unto you seven bullocks and seven rams, and go to my servant Job, and offer up for yourselves a burnt offering; and my servant Job shall pray for you; for him will I accept, that I deal not with you after your folly; for ye have not spoken of me the thing that is right, as my servant Job hat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2026-06-15T08:21:52Z</dcterms:created>
  <dcterms:modified xsi:type="dcterms:W3CDTF">2026-06-15T08:21:52Z</dcterms:modified>
  <dc:title>Bible.com.au: JOB 42:1-17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