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0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41:1-3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st thou draw out leviathan with a fish hook? or press down his tongue with a cord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st thou put a rope into his nose? or pierce his jaw through with a hook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he make many supplications unto thee? or will he speak soft words unto thee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he make a covenant with thee, that thou shouldest take him for a servant for ever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t thou play with him as with a bird? or wilt thou bind him for thy maidens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ll the bands of fishermen make traffic of him? shall they part him among the merchants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st thou fill his skin with barbed irons, or his head with fish spears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y thine hand upon him; remember the battle, and do so no mor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e hope of him is in vain: shall not one be cast down even at the sight of him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ne is so fierce that he dare stir him up: who then is he that can stand before me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hath first given unto me, that I should repay him? whatsoever is under the whole heaven is min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not keep silence concerning his limbs, nor his mighty strength, nor his comely proportio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can strip off his outer garment? who shall come within his double bridle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can open the doors of his face? round about his teeth is terro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strong scales are his pride, shut up together as with a close seal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is so near to another, that no air can come between the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joined one to another; they stick together, that they cannot be sundere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neesings flash forth light, and his eyes are like the eyelids of the morning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t of his mouth go burning torches, and sparks of fire leap forth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t of his nostrils a smoke goeth, as of a seething pot and burning rushe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breath kindleth coals, and a flame goeth forth from his mouth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his neck abideth strength, and terror danceth before him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lakes of his flesh are joined together: they are firm upon him; they cannot be move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heart is as firm as a stone; yea, firm as the nether millston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raiseth himself up, the mighty are afraid: by reason of consternation they are beside themselve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one lay at him with the sword, it cannot avail; nor the spear, the dart, nor the pointed shaft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ounteth iron as straw, and brass as rotten woo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rrow cannot make him flee: slingstones are turned with him into stubbl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lubs are counted as stubble: he laugheth at the rushing of the javelin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underparts are like sharp potsherds: he spreadeth as it were a threshing wain upon the mir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keth the deep to boil like a pot: he maketh the sea like ointment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keth a path to shine after him; one would think the deep to be hoary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pon earth there is not his like, that is made without fear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eholdeth every thing that is high: he is king over all the sons of pride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2026-10-12T05:45:34Z</dcterms:created>
  <dcterms:modified xsi:type="dcterms:W3CDTF">2026-10-12T05:45:34Z</dcterms:modified>
  <dc:title>Bible.com.au: JOB 41:1-34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