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0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ast thou an arm like God? and canst thou thunder with a voice like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k thyself now with excellency and dignity; and array thyself with honour and majes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forth the overflowings of thine anger: and look upon every one that is proud, and abase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every one that is proud, and bring him low; and tread down the wicked where they sta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them in the dust together; bind their faces in the hidden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t I also confess of thee that thine own right hand can save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now behemoth, which I made with thee; he eateth grass as all ox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 now, his strength is in his loins, and his force is in the muscles of his bel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veth his tail like a cedar: the sinews of his thighs are knit tog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as tubes of brass; his limbs are like bars of ir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LORD answered Job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chief of the ways of God: he only that made him can make his sword to approach unto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mountains bring him forth food; where all the beasts of the field do pl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th under the lotus trees, in the covert of the reed, and the f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us trees cover him with their shadow; the willows of the brook compass him ab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f a river overflow, he trembleth not: he is confident, though Jordan swell even to his mou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any take him when he is on the watch, or pierce through his nose with a snar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he that cavilleth contend with the Almighty? he that argueth with God, let him answer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the LORD, and sai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of small account; what shall I answer thee? I lay mine hand upon my m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have I spoken, and I will not answer; yea twice, but I will proceed no fur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nswered Job out of the whirlwind, and sai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up thy loins now like a man: I will demand of thee, and declare thou un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even disannul my judgment? wilt thou condemn me, that thou mayest be justifie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2026-05-30T08:19:02Z</dcterms:created>
  <dcterms:modified xsi:type="dcterms:W3CDTF">2026-05-30T08:19:02Z</dcterms:modified>
  <dc:title>Bible.com.au: JOB 40:1-24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