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reath of God they perish, and by the blast of his anger are they consu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ring of the lion, and the voice of the fierce lion, and the teeth of the young lions, are brok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ld lion perisheth for lack of prey, and the whelps of the lioness are scattered abro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 thing was secretly brought to me, and mine ear received a whisper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ughts from the visions of the night, when deep sleep falleth on me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came upon me, and trembling, which made all my bones to shak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spirit passed before my face; the hair of my flesh stood u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ood still, but I could not discern the appearance thereof; a form was before mine eyes: there was silence, and I heard a voice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mortal man be more just than God? shall a man be more pure than his Mak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putteth no trust in his servants; and his angels he chargeth with folly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Eliphaz the Teman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more them that dwell in houses of clay, whose foundation is in the dust, which are crushed before the moth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wixt morning and evening they are destroyed: they perish for ever without any regarding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eir tent-cord plucked up within them? they die, and that without wisdo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assay to commune with thee, wilt thou be grieved? but who can withhold himself from speaking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hast instructed many, and thou hast strengthened the weak ha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s have upholden him that was falling, and thou hast confirmed the feeble kne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t is come unto thee, and thou faintest; it toucheth thee, and thou art troub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y fear of God thy confidence, and thy hope the integrity of thy way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pray thee, who ever perished, being innocent? or where were the upright cut off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as I have seen, they that plow iniquity, and sow trouble, reap the s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2026-06-28T13:25:00Z</dcterms:created>
  <dcterms:modified xsi:type="dcterms:W3CDTF">2026-06-28T13:25:00Z</dcterms:modified>
  <dc:title>Bible.com.au: JOB 4:1-21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