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presProps" Target="presProps.xml"/>
  <Relationship Id="rId36" Type="http://schemas.openxmlformats.org/officeDocument/2006/relationships/viewProps" Target="viewProps.xml"/>
  <Relationship Id="rId3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19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39:1-3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nowest thou the time when the wild goats of the rock bring forth? or canst thou mark when the hinds do calve?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nst thou number the months that they fulfill? or knowest thou the time when they bring forth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bow themselves, they bring forth their young, they cast out their sorrow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young ones are in good liking, they grow up in the open field; they go forth, and return not again,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hath sent out the wild ass free? or who hath loosed the bands of the wild ass?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se house I have made the wilderness, and the salt land his dwelling plac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corneth the tumult of the city, neither heareth he the shoutings of the driver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ange of the mountains is his pasture, and he searcheth after every green thing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ll the wild-ox be content to serve thee? or will he abide by thy crib?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nst thou bind the wild-ox with his band in the furrow? or will he harrow the valleys after thee?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lt thou trust him, because his strength is great? or wilt thou leave to him thy labour?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lt thou confide in him, that he will bring home thy seed, and gather the corn of thy threshingfloor?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ng of the ostrich rejoiceth, but are her pinions and feathers kindly?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she leaveth her eggs on the earth, and warmeth them in the dust,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forgetteth that the foot may crush them, or that the wild beast may trample them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is hardened against her young ones, as if they were not hers: though her labour be in vain, she is without fear;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God hath deprived her of wisdom, neither hath he imparted to her understanding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time she lifteth up herself on high, she scorneth the horse and his rider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st thou given the horse his might? hast thou clothed his neck with the quivering mane?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st thou made him to leap as a locust? the glory of his snorting is terribl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paweth in the valley, and rejoiceth in his strength: he goeth out to meet the armed men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mocketh at fear, and is not dismayed; neither turneth he back from the sword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quiver rattleth against him, the flashing spear and the javelin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walloweth the ground with fierceness and rage; neither believeth he that it is the voice of the trumpet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oft as the trumpet soundeth he saith, Aha! and he smelleth the battle afar off, the thunder of the captains, and the shouting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th the hawk soar by thy wisdom, and stretch her wings toward the south?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th the eagle mount up at thy command, and make her nest on high?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dwelleth on the rock, and hath her lodging there, upon the crag of the rock, and the strong hold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thence she spieth out the prey; her eyes behold it afar off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r young ones also suck up blood: and where the slain are, there is she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2">
  <a:themeElements>
    <a:clrScheme name="Theme3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2026-10-12T05:45:23Z</dcterms:created>
  <dcterms:modified xsi:type="dcterms:W3CDTF">2026-10-12T05:45:23Z</dcterms:modified>
  <dc:title>Bible.com.au: JOB 39:1-30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