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679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9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he wild-ox be content to serve thee? or will he abide by thy crib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bind the wild-ox with his band in the furrow? or will he harrow the valleys after the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trust him, because his strength is great? or wilt thou leave to him thy labou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confide in him, that he will bring home thy seed, and gather the corn of thy threshingfloor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g of the ostrich rejoiceth, but are her pinions and feathers kindly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leaveth her eggs on the earth, and warmeth them in the dust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getteth that the foot may crush them, or that the wild beast may trample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hardened against her young ones, as if they were not hers: though her labour be in vain, she is without fear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God hath deprived her of wisdom, neither hath he imparted to her understand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ime she lifteth up herself on high, she scorneth the horse and his rid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est thou the time when the wild goats of the rock bring forth? or canst thou mark when the hinds do calve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given the horse his might? hast thou clothed his neck with the quivering man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made him to leap as a locust? the glory of his snorting is terrib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aweth in the valley, and rejoiceth in his strength: he goeth out to meet the armed m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ocketh at fear, and is not dismayed; neither turneth he back from the sw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quiver rattleth against him, the flashing spear and the javel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walloweth the ground with fierceness and rage; neither believeth he that it is the voice of the trumpe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oft as the trumpet soundeth he saith, Aha! and he smelleth the battle afar off, the thunder of the captains, and the shout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the hawk soar by thy wisdom, and stretch her wings toward the south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the eagle mount up at thy command, and make her nest on high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dwelleth on the rock, and hath her lodging there, upon the crag of the rock, and the strong hol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number the months that they fulfill? or knowest thou the time when they bring forth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nce she spieth out the prey; her eyes behold it afar off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young ones also suck up blood: and where the slain are, there is sh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ow themselves, they bring forth their young, they cast out their sorrow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young ones are in good liking, they grow up in the open field; they go forth, and return not again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sent out the wild ass free? or who hath loosed the bands of the wild as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house I have made the wilderness, and the salt land his dwelling pl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corneth the tumult of the city, neither heareth he the shoutings of the dri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nge of the mountains is his pasture, and he searcheth after every green th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2026-06-16T23:14:04Z</dcterms:created>
  <dcterms:modified xsi:type="dcterms:W3CDTF">2026-06-16T23:14:04Z</dcterms:modified>
  <dc:title>Bible.com.au: JOB 39:1-30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